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70" r:id="rId4"/>
    <p:sldId id="271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6735" autoAdjust="0"/>
  </p:normalViewPr>
  <p:slideViewPr>
    <p:cSldViewPr snapToGrid="0">
      <p:cViewPr varScale="1">
        <p:scale>
          <a:sx n="97" d="100"/>
          <a:sy n="97" d="100"/>
        </p:scale>
        <p:origin x="9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138AF163-ED3F-44E2-BD38-4C15E10E0A8C}" type="datetime1">
              <a:rPr lang="da-DK" smtClean="0"/>
              <a:pPr algn="r" rtl="0"/>
              <a:t>16-03-2024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3F7AA83-DE31-4E93-AB07-EF7FB05F6670}" type="slidenum">
              <a:rPr lang="da-DK"/>
              <a:pPr algn="r" rtl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0E8B8254-11D2-430F-A6DD-340DC07CCE2F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dirty="0"/>
              <a:t>Klik for at redigere i master</a:t>
            </a:r>
          </a:p>
          <a:p>
            <a:pPr lvl="1" rtl="0"/>
            <a:r>
              <a:rPr lang="da-DK" dirty="0"/>
              <a:t>Andet niveau</a:t>
            </a:r>
          </a:p>
          <a:p>
            <a:pPr lvl="2" rtl="0"/>
            <a:r>
              <a:rPr lang="da-DK" dirty="0"/>
              <a:t>Tredje niveau</a:t>
            </a:r>
          </a:p>
          <a:p>
            <a:pPr lvl="3" rtl="0"/>
            <a:r>
              <a:rPr lang="da-DK" dirty="0"/>
              <a:t>Fjerde niveau</a:t>
            </a:r>
          </a:p>
          <a:p>
            <a:pPr lvl="4" rtl="0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935E2820-AFE1-45FA-949E-17BDB534E1DC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a-DK" noProof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321D-11BA-4360-83DC-B3F28C57B5F0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5232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2355-A46C-47B9-A360-3EA3DA42E426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9808975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2355-A46C-47B9-A360-3EA3DA42E426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398219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2355-A46C-47B9-A360-3EA3DA42E426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0392239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2355-A46C-47B9-A360-3EA3DA42E426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90679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2355-A46C-47B9-A360-3EA3DA42E426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625075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E4B0-3DE2-4D6B-895B-03A94CC7C1F7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6884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A3D5C-2126-43AC-8FA5-7663F0636DD0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52182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2355-A46C-47B9-A360-3EA3DA42E426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4220934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EE65-551F-4063-8E9A-649077C31922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4745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C2355-A46C-47B9-A360-3EA3DA42E426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32608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BED5-F725-4380-842B-956D9BD07B2A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0229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3AED3-D8ED-4B8D-92D3-05552176F1F1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557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1B41-2825-4F91-B89A-D27A50528423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684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9DA3-964F-40D0-8D98-247E43041604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1013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F79E-5326-4D54-98D9-0A84FAD729EA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FDBFFB2-86D9-4B8F-A59A-553A60B94BBE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759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C2355-A46C-47B9-A360-3EA3DA42E426}" type="datetime1">
              <a:rPr lang="da-DK" smtClean="0"/>
              <a:pPr/>
              <a:t>16-03-2024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8FDBFFB2-86D9-4B8F-A59A-553A60B94BBE}" type="slidenum">
              <a:rPr lang="da-DK" smtClean="0"/>
              <a:pPr rtl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5794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da-DK" dirty="0" err="1"/>
              <a:t>Muskuloskeletal</a:t>
            </a:r>
            <a:r>
              <a:rPr lang="da-DK" dirty="0"/>
              <a:t> og reumatologisk subgruppe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dirty="0"/>
              <a:t>Hvad har vi arbejdet med?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da-DK" sz="2400" dirty="0"/>
              <a:t>Skaffe medlemmer</a:t>
            </a:r>
          </a:p>
          <a:p>
            <a:pPr rtl="0"/>
            <a:endParaRPr lang="da-DK" sz="2400" dirty="0"/>
          </a:p>
          <a:p>
            <a:pPr rtl="0"/>
            <a:r>
              <a:rPr lang="da-DK" sz="2400" dirty="0"/>
              <a:t>Afklare behov og udviklingsideer</a:t>
            </a:r>
          </a:p>
          <a:p>
            <a:pPr rtl="0"/>
            <a:endParaRPr lang="da-DK" sz="2400" dirty="0"/>
          </a:p>
          <a:p>
            <a:pPr rtl="0"/>
            <a:r>
              <a:rPr lang="da-DK" sz="2400" dirty="0"/>
              <a:t>Ønskelisten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8F85AE2-3FF4-46B0-88EA-4E2414453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8073" y="1819972"/>
            <a:ext cx="2133600" cy="2133600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5CD8D622-CF63-4F79-9976-B8C97440FA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4677" y="140063"/>
            <a:ext cx="2879325" cy="1867949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05B1C24-F06E-4A9B-9FB7-D4F77A1610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0566" y="3953572"/>
            <a:ext cx="4579881" cy="274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368F4B8C-B2C0-4EEB-B680-CA4DD4847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Behovsafklaring</a:t>
            </a:r>
            <a:br>
              <a:rPr lang="da-DK" dirty="0"/>
            </a:br>
            <a:endParaRPr lang="da-DK" dirty="0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189DB13B-CFFB-4EC5-9784-DD1BA2034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836683"/>
            <a:ext cx="4184035" cy="4204678"/>
          </a:xfrm>
        </p:spPr>
        <p:txBody>
          <a:bodyPr>
            <a:normAutofit lnSpcReduction="10000"/>
          </a:bodyPr>
          <a:lstStyle/>
          <a:p>
            <a:r>
              <a:rPr lang="da-DK" sz="2200" dirty="0"/>
              <a:t>Fragmenteret viden</a:t>
            </a:r>
          </a:p>
          <a:p>
            <a:endParaRPr lang="da-DK" sz="2200" dirty="0"/>
          </a:p>
          <a:p>
            <a:r>
              <a:rPr lang="da-DK" sz="2200" dirty="0"/>
              <a:t>Ingen formelle kurser</a:t>
            </a:r>
          </a:p>
          <a:p>
            <a:endParaRPr lang="da-DK" sz="2200" dirty="0"/>
          </a:p>
          <a:p>
            <a:r>
              <a:rPr lang="da-DK" sz="2200" dirty="0"/>
              <a:t>Hvor skal man kigge hen som ny i området? </a:t>
            </a:r>
          </a:p>
          <a:p>
            <a:endParaRPr lang="da-DK" sz="2200" dirty="0"/>
          </a:p>
          <a:p>
            <a:r>
              <a:rPr lang="da-DK" sz="2200" dirty="0" err="1"/>
              <a:t>Sportsfysser</a:t>
            </a:r>
            <a:r>
              <a:rPr lang="da-DK" sz="2200" dirty="0"/>
              <a:t>? </a:t>
            </a:r>
            <a:r>
              <a:rPr lang="da-DK" sz="2200" dirty="0" err="1"/>
              <a:t>Smertefysser</a:t>
            </a:r>
            <a:r>
              <a:rPr lang="da-DK" sz="2200" dirty="0"/>
              <a:t>? Reumatologiske afdelinger? Børneafdelinger? </a:t>
            </a:r>
          </a:p>
          <a:p>
            <a:endParaRPr lang="da-DK" dirty="0"/>
          </a:p>
          <a:p>
            <a:pPr marL="45720" indent="0">
              <a:buNone/>
            </a:pPr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67A55590-C3EE-45AF-A265-88E8E313A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3184" y="1749973"/>
            <a:ext cx="3845386" cy="386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089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B10AF4-DCCC-4A13-9E8C-E346397B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4787" y="2277477"/>
            <a:ext cx="2743201" cy="2322178"/>
          </a:xfrm>
        </p:spPr>
        <p:txBody>
          <a:bodyPr/>
          <a:lstStyle/>
          <a:p>
            <a:r>
              <a:rPr lang="da-DK" sz="3600" dirty="0">
                <a:solidFill>
                  <a:schemeClr val="accent1">
                    <a:lumMod val="50000"/>
                  </a:schemeClr>
                </a:solidFill>
              </a:rPr>
              <a:t>Ønskelisten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D60321C-1D8E-4667-AED6-682E91804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3" y="541283"/>
            <a:ext cx="6858000" cy="4800600"/>
          </a:xfrm>
        </p:spPr>
        <p:txBody>
          <a:bodyPr>
            <a:normAutofit/>
          </a:bodyPr>
          <a:lstStyle/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endParaRPr lang="da-DK" sz="2000" dirty="0"/>
          </a:p>
          <a:p>
            <a:r>
              <a:rPr lang="da-DK" sz="2000" dirty="0"/>
              <a:t>Introduktionskurser til området</a:t>
            </a:r>
          </a:p>
          <a:p>
            <a:r>
              <a:rPr lang="da-DK" sz="2000" dirty="0"/>
              <a:t>Temadage</a:t>
            </a:r>
          </a:p>
          <a:p>
            <a:r>
              <a:rPr lang="da-DK" sz="2000" dirty="0"/>
              <a:t>Fælles viden og udvikling</a:t>
            </a:r>
          </a:p>
          <a:p>
            <a:r>
              <a:rPr lang="da-DK" sz="2000" dirty="0"/>
              <a:t>Samarbejde </a:t>
            </a:r>
          </a:p>
        </p:txBody>
      </p:sp>
      <p:sp>
        <p:nvSpPr>
          <p:cNvPr id="6" name="Skriftrulle: lodret 5">
            <a:extLst>
              <a:ext uri="{FF2B5EF4-FFF2-40B4-BE49-F238E27FC236}">
                <a16:creationId xmlns:a16="http://schemas.microsoft.com/office/drawing/2014/main" id="{99484FF9-DD01-4C2C-A0E7-B83C56818673}"/>
              </a:ext>
            </a:extLst>
          </p:cNvPr>
          <p:cNvSpPr/>
          <p:nvPr/>
        </p:nvSpPr>
        <p:spPr>
          <a:xfrm>
            <a:off x="436609" y="388963"/>
            <a:ext cx="6241410" cy="4800599"/>
          </a:xfrm>
          <a:prstGeom prst="verticalScroll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CAB0B90F-0007-41A7-BAED-8554CB2BE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7475" y="4129579"/>
            <a:ext cx="2228850" cy="2047875"/>
          </a:xfrm>
          <a:prstGeom prst="rect">
            <a:avLst/>
          </a:prstGeom>
        </p:spPr>
      </p:pic>
      <p:sp>
        <p:nvSpPr>
          <p:cNvPr id="8" name="Stjerne: 5 takker 7">
            <a:extLst>
              <a:ext uri="{FF2B5EF4-FFF2-40B4-BE49-F238E27FC236}">
                <a16:creationId xmlns:a16="http://schemas.microsoft.com/office/drawing/2014/main" id="{F665F4E6-D3B3-452A-9FD4-29A03E812502}"/>
              </a:ext>
            </a:extLst>
          </p:cNvPr>
          <p:cNvSpPr/>
          <p:nvPr/>
        </p:nvSpPr>
        <p:spPr>
          <a:xfrm>
            <a:off x="5700878" y="975669"/>
            <a:ext cx="914400" cy="91440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ED42BA41-E891-4295-A461-DA0F5515C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2594" y="671743"/>
            <a:ext cx="951058" cy="957155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EB1A3D66-65B9-4489-BD0A-E2D4398A4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1702" y="772324"/>
            <a:ext cx="851118" cy="856574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1944EA73-B1E7-408D-AD30-995EB569B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200" y="1315172"/>
            <a:ext cx="702031" cy="70653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7DF0B5D3-542E-4B92-BD2F-F4B8790B6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961" y="1628898"/>
            <a:ext cx="702032" cy="706533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105CB8A1-704C-4826-846E-E3850043A8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7515" y="2754035"/>
            <a:ext cx="544298" cy="547787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9CA1198C-6C28-4CDC-AA12-E39A3EC37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1672" y="3643707"/>
            <a:ext cx="407102" cy="40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7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dirty="0"/>
              <a:t>Temadage-ideer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77334" y="1831209"/>
            <a:ext cx="4184035" cy="3880772"/>
          </a:xfrm>
        </p:spPr>
        <p:txBody>
          <a:bodyPr rtlCol="0">
            <a:normAutofit/>
          </a:bodyPr>
          <a:lstStyle/>
          <a:p>
            <a:pPr rtl="0"/>
            <a:r>
              <a:rPr lang="da-DK" sz="2000" dirty="0"/>
              <a:t>Tågængere – evt. med besøg Hvidovre hospitals ganglaboratorium</a:t>
            </a:r>
          </a:p>
          <a:p>
            <a:pPr rtl="0"/>
            <a:endParaRPr lang="da-DK" sz="2000" dirty="0"/>
          </a:p>
          <a:p>
            <a:pPr rtl="0"/>
            <a:r>
              <a:rPr lang="da-DK" sz="2000" dirty="0" err="1"/>
              <a:t>Scoliose</a:t>
            </a:r>
            <a:r>
              <a:rPr lang="da-DK" sz="2000" dirty="0"/>
              <a:t>-børn</a:t>
            </a:r>
          </a:p>
          <a:p>
            <a:pPr rtl="0"/>
            <a:endParaRPr lang="da-DK" sz="2000" dirty="0"/>
          </a:p>
          <a:p>
            <a:pPr rtl="0"/>
            <a:r>
              <a:rPr lang="da-DK" sz="2000" dirty="0"/>
              <a:t>Pædagogiske og psykologiske værktøjer</a:t>
            </a:r>
          </a:p>
        </p:txBody>
      </p:sp>
      <p:pic>
        <p:nvPicPr>
          <p:cNvPr id="7" name="Pladsholder til indhold 6">
            <a:extLst>
              <a:ext uri="{FF2B5EF4-FFF2-40B4-BE49-F238E27FC236}">
                <a16:creationId xmlns:a16="http://schemas.microsoft.com/office/drawing/2014/main" id="{7B4B7991-1CEC-4776-835F-84C516928C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03094" y="609600"/>
            <a:ext cx="2619375" cy="1743075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13377F02-6511-4F53-BD3F-A9E0ED9B58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9366" y="2860676"/>
            <a:ext cx="2209800" cy="2066925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00CBADA3-75E9-459F-B1F0-21BE49B358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6574" y="4761030"/>
            <a:ext cx="3311906" cy="203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71</Words>
  <Application>Microsoft Office PowerPoint</Application>
  <PresentationFormat>Widescreen</PresentationFormat>
  <Paragraphs>35</Paragraphs>
  <Slides>5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Euphemia</vt:lpstr>
      <vt:lpstr>Trebuchet MS</vt:lpstr>
      <vt:lpstr>Wingdings 3</vt:lpstr>
      <vt:lpstr>Facet</vt:lpstr>
      <vt:lpstr>Muskuloskeletal og reumatologisk subgruppe</vt:lpstr>
      <vt:lpstr>Hvad har vi arbejdet med? </vt:lpstr>
      <vt:lpstr>Behovsafklaring </vt:lpstr>
      <vt:lpstr>Ønskelisten </vt:lpstr>
      <vt:lpstr>Temadage-ideer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Muskuloskeletal og reumatologisk subgruppe</dc:title>
  <dc:creator>Tanja Veronika Skarum</dc:creator>
  <cp:lastModifiedBy>Tanja Veronika Skarum</cp:lastModifiedBy>
  <cp:revision>15</cp:revision>
  <dcterms:created xsi:type="dcterms:W3CDTF">2024-03-11T13:45:28Z</dcterms:created>
  <dcterms:modified xsi:type="dcterms:W3CDTF">2024-03-16T16:43:28Z</dcterms:modified>
</cp:coreProperties>
</file>