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92" r:id="rId3"/>
    <p:sldId id="314" r:id="rId4"/>
    <p:sldId id="313" r:id="rId5"/>
    <p:sldId id="315" r:id="rId6"/>
    <p:sldId id="319" r:id="rId7"/>
    <p:sldId id="317" r:id="rId8"/>
    <p:sldId id="318" r:id="rId9"/>
    <p:sldId id="316" r:id="rId10"/>
    <p:sldId id="320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9BE1E-114C-48E1-AC49-DD1BE7CF0697}" type="datetimeFigureOut">
              <a:rPr lang="da-DK" smtClean="0"/>
              <a:t>20-03-2024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877F-AA48-4BC1-8B2B-98CD913D9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386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B78383-463C-31C5-9204-3400E667E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9977F2C-F47B-AC5C-59BE-CA0CB817D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0DE0225-D6EE-763C-1604-3C6674F9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3C8A58-BDDB-95CE-A847-8585B8DC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A4BDE5-298D-5C37-E29D-B760D970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181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985D6-3A2B-A8BE-F6AF-B5C99067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E8FF214-39EC-ECA1-B648-7EDE41E8D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65F2724-172C-5D16-B29A-BEED824A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CD56A4-6AA7-7E23-C694-2041387E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6FAF82B-274E-E5E4-C9AE-6CCBD7EC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237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9880C2C-837B-BF54-C578-B26626953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8C906C5-566D-1FA1-5AA3-5658CC6AC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08176DB-1366-7740-5EBC-A8AC8F36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745355E-BC64-4FE3-1FC0-6E0A70A8E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7EE39D-C7EB-91ED-7180-1D8D485B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9564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dsfpf_logo_ikon_red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5" t="15353" r="28952" b="14718"/>
          <a:stretch/>
        </p:blipFill>
        <p:spPr>
          <a:xfrm>
            <a:off x="4290993" y="263165"/>
            <a:ext cx="3641305" cy="473132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4737135"/>
            <a:ext cx="10363200" cy="1163321"/>
          </a:xfrm>
        </p:spPr>
        <p:txBody>
          <a:bodyPr/>
          <a:lstStyle>
            <a:lvl1pPr algn="ctr">
              <a:defRPr/>
            </a:lvl1pPr>
          </a:lstStyle>
          <a:p>
            <a:r>
              <a:rPr lang="da-DK" dirty="0"/>
              <a:t>Klik for at redigere i masteren</a:t>
            </a:r>
          </a:p>
        </p:txBody>
      </p:sp>
      <p:sp>
        <p:nvSpPr>
          <p:cNvPr id="9" name="Rektangel 8"/>
          <p:cNvSpPr/>
          <p:nvPr userDrawn="1"/>
        </p:nvSpPr>
        <p:spPr>
          <a:xfrm>
            <a:off x="427121" y="171631"/>
            <a:ext cx="1401680" cy="152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</p:spTree>
    <p:extLst>
      <p:ext uri="{BB962C8B-B14F-4D97-AF65-F5344CB8AC3E}">
        <p14:creationId xmlns:p14="http://schemas.microsoft.com/office/powerpoint/2010/main" val="402736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dsfpf_logo_ikon_red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5" t="15353" r="28952" b="14718"/>
          <a:stretch/>
        </p:blipFill>
        <p:spPr>
          <a:xfrm>
            <a:off x="4290993" y="263165"/>
            <a:ext cx="3641305" cy="473132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4737135"/>
            <a:ext cx="10363200" cy="1163321"/>
          </a:xfrm>
        </p:spPr>
        <p:txBody>
          <a:bodyPr/>
          <a:lstStyle>
            <a:lvl1pPr algn="ctr">
              <a:defRPr/>
            </a:lvl1pPr>
          </a:lstStyle>
          <a:p>
            <a:r>
              <a:rPr lang="da-DK" dirty="0"/>
              <a:t>Klik for at redigere i masteren</a:t>
            </a:r>
          </a:p>
        </p:txBody>
      </p:sp>
      <p:sp>
        <p:nvSpPr>
          <p:cNvPr id="9" name="Rektangel 8"/>
          <p:cNvSpPr/>
          <p:nvPr userDrawn="1"/>
        </p:nvSpPr>
        <p:spPr>
          <a:xfrm>
            <a:off x="427121" y="171631"/>
            <a:ext cx="1401680" cy="152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</p:spTree>
    <p:extLst>
      <p:ext uri="{BB962C8B-B14F-4D97-AF65-F5344CB8AC3E}">
        <p14:creationId xmlns:p14="http://schemas.microsoft.com/office/powerpoint/2010/main" val="176469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228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1873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87862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2658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62558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98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D9F50-44A6-8731-ED80-F54DCEBA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11695-6111-0A6A-9814-891D542D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BF1986-DCB9-09E4-43BA-8FD4CFBC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FC7D277-0372-23F9-D191-27D6E955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8DB69D-5396-4C3C-40FE-E8336AA8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0921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7362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91891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2573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1437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C6EA9-93DB-F0D7-0940-795732BD6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DE1DC8-C022-F53F-1FAE-8973D6F0C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384BC7-4E0F-4921-D9E0-2B22B108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311CB4A-4122-FE01-A403-9B9EAB40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9D2929C-30AF-448B-A692-6FA4A800F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57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023E6-8A5B-5136-73D2-3D2E0E08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3CB308-CEC7-66B0-4947-AA21C8C4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10EA10-D642-8577-6064-244B2D1B4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AE6D08-9900-B7B4-78A1-917098B15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DBAE61-C431-7EDE-DD75-D82B362F3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86E9371-2C42-05F7-D7B2-51D6AA87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73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62693-5C08-48AF-4B15-7B7D0037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11FAD98-A76F-BDA1-D333-221E31A18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DD57AF-8E7C-FFAA-3B2D-F2CE4D22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50E0AE2-F7BE-70FB-A874-0FD4B7174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DF1654F-762C-54A7-C961-C78F2AC19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81E67E7-CB2A-7F59-F35F-34230C15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6B96686-2B0E-BE08-ECA1-7CABE9D2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D68C39F-8BBE-495A-45DB-8C9DAEBF6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473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3AAF9-B74A-21AD-A6F6-3EEE75F4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8A2DCFC-A899-D93F-4E5A-AE588DC0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E5B0BDF-7832-2CF5-9B98-764B08B0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DA63D8E-E021-0835-6E85-0BBEBD25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64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674492F-F5CF-8FB2-F432-BB8C5D8C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9D8C5A0-0CAE-6CD0-E828-3A0ED7F6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5FE4AA7-7894-8F3C-1202-6B42A48B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963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CAFCF-A5F8-F979-8226-46850431C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7D18C9B-7DB3-183D-75CB-BAFE2D17B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A70E5FE-4D84-F067-051A-84DEC7FA8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1FCFB0A-DA31-D423-8E59-56490D81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47CE6AA-F8AF-DE03-2681-4A1B7E7E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77567C-9DFA-E88E-316B-B40C9122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309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EDAC8-218A-6D87-AB18-5109AA01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39154A8-DF4B-5816-DD22-A5193BC09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7CEAEF-CBB6-F95F-1145-53C1E2298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24DD4FC-2EB7-C319-95D9-52212E28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561BA33-381F-66BC-4792-D6797103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Trine Møllegaard Muckert, Skive kommune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6018827-C159-F9E3-0BB7-0FF78406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069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09F39C1-1731-514D-884C-B68898E2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DC40314-F071-4F3E-50F2-D7663CA7A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A0656F-12E6-8ABA-2A0D-B57EB0211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9FD6DB-A949-1C27-A76A-CE638B107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Trine Møllegaard Muckert, Skive kommune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2BE7FB9-3F02-2021-42AE-CE5AF1C5C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E720-B9E1-4B63-B07E-15341AD57C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506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738993" y="274638"/>
            <a:ext cx="98434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738993" y="1600202"/>
            <a:ext cx="98434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8" name="Billede 7" descr="dsfpf_logo_ikon_red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5" t="15353" r="28952" b="14718"/>
          <a:stretch/>
        </p:blipFill>
        <p:spPr>
          <a:xfrm>
            <a:off x="609602" y="274639"/>
            <a:ext cx="961593" cy="12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0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trine.muckert@gmail.co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ysio.dk/nyheder/nyheder-2023/sundhedsstyrelsen-opdaterer-ikke-langere-kliniske-retningslinje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4C06E-F29B-4A64-A091-C57CE0A2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19" y="4737135"/>
            <a:ext cx="11523216" cy="1864191"/>
          </a:xfrm>
        </p:spPr>
        <p:txBody>
          <a:bodyPr>
            <a:normAutofit fontScale="90000"/>
          </a:bodyPr>
          <a:lstStyle/>
          <a:p>
            <a:r>
              <a:rPr lang="da-DK" dirty="0"/>
              <a:t>Årsmøde Middelfart 21.03.24 </a:t>
            </a:r>
            <a:br>
              <a:rPr lang="da-DK" dirty="0"/>
            </a:br>
            <a:r>
              <a:rPr lang="da-DK" dirty="0"/>
              <a:t>Subspeciale – Psykiatriske lidelser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808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D91933-A1D1-2ADC-9F7C-BFAAB566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Hvem er vi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099ED7-F650-9C81-0126-DFCC20E8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Maja Gade Holm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Rikke Ubbe Rasmussen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Anne Duerlund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Johanne Fleck Søder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Ulla Juncher Andersen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Nanna Jensen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Trine Møllegaard Muckert</a:t>
            </a:r>
          </a:p>
        </p:txBody>
      </p:sp>
    </p:spTree>
    <p:extLst>
      <p:ext uri="{BB962C8B-B14F-4D97-AF65-F5344CB8AC3E}">
        <p14:creationId xmlns:p14="http://schemas.microsoft.com/office/powerpoint/2010/main" val="306172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297EC2-6A93-4482-96C7-289C15A0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Hvad dækker subspecialet?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75120B6-3BD1-4ACD-B899-8F2CE3912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Spiseforstyrrelser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AD(H)D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sansemodulationsforstyrrelse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Autismespektrumforstyrrelse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OCD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Tourette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Angst mm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D8EC2CE-2334-4F1C-B2DA-7280A223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294" y="1656349"/>
            <a:ext cx="2534004" cy="2048161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A3EC877-B19D-4595-80F0-1ED21B770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484" y="4236104"/>
            <a:ext cx="2534004" cy="193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5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471CF-E9DE-ED75-DCB4-84AB978C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Hvad arbejder vi med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7C95F0C-0B25-9368-C347-CF71F1907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sz="2800" dirty="0"/>
              <a:t> Sparringspartner for bestyrelsen i DSPF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sz="2800" dirty="0"/>
              <a:t> Formidling af ny og vigtig viden på området</a:t>
            </a:r>
          </a:p>
          <a:p>
            <a:pPr marL="0" indent="0">
              <a:buNone/>
            </a:pPr>
            <a:r>
              <a:rPr lang="da-DK" sz="2800" dirty="0">
                <a:sym typeface="Wingdings" panose="05000000000000000000" pitchFamily="2" charset="2"/>
              </a:rPr>
              <a:t></a:t>
            </a:r>
            <a:r>
              <a:rPr lang="da-DK" sz="2800" dirty="0"/>
              <a:t>Fagblad: 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ADHD med fokus på forskellen på piger og drenge, </a:t>
            </a:r>
          </a:p>
          <a:p>
            <a:pPr marL="0" indent="0">
              <a:buNone/>
            </a:pPr>
            <a:r>
              <a:rPr lang="da-DK" sz="2800" dirty="0">
                <a:solidFill>
                  <a:srgbClr val="000000"/>
                </a:solidFill>
                <a:latin typeface="Aptos" panose="020B0004020202020204" pitchFamily="34" charset="0"/>
              </a:rPr>
              <a:t>      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behandling og den positive tilgang. </a:t>
            </a:r>
            <a:endParaRPr lang="da-DK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da-DK" sz="2800" dirty="0">
                <a:solidFill>
                  <a:srgbClr val="000000"/>
                </a:solidFill>
                <a:latin typeface="Aptos" panose="020B0004020202020204" pitchFamily="34" charset="0"/>
              </a:rPr>
              <a:t> K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ontakt med Dansk Selskab for Psykiatrisk </a:t>
            </a:r>
            <a:r>
              <a:rPr lang="da-DK" sz="2800" dirty="0">
                <a:solidFill>
                  <a:srgbClr val="000000"/>
                </a:solidFill>
                <a:latin typeface="Aptos" panose="020B0004020202020204" pitchFamily="34" charset="0"/>
              </a:rPr>
              <a:t>F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ysioterapi og </a:t>
            </a:r>
          </a:p>
          <a:p>
            <a:pPr marL="0" indent="0">
              <a:buNone/>
            </a:pPr>
            <a:r>
              <a:rPr lang="da-DK" sz="2800">
                <a:solidFill>
                  <a:srgbClr val="000000"/>
                </a:solidFill>
                <a:latin typeface="Aptos" panose="020B0004020202020204" pitchFamily="34" charset="0"/>
              </a:rPr>
              <a:t>     M</a:t>
            </a:r>
            <a:r>
              <a:rPr lang="da-DK" sz="2800" b="0" i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ental Sundhed 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ift. samarbejde omkring kurser, workshops </a:t>
            </a:r>
          </a:p>
          <a:p>
            <a:pPr marL="0" indent="0">
              <a:buNone/>
            </a:pPr>
            <a:r>
              <a:rPr lang="da-DK" sz="2800" dirty="0">
                <a:solidFill>
                  <a:srgbClr val="000000"/>
                </a:solidFill>
                <a:latin typeface="Aptos" panose="020B0004020202020204" pitchFamily="34" charset="0"/>
              </a:rPr>
              <a:t>      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og undervisere. </a:t>
            </a:r>
            <a:endParaRPr lang="da-DK" sz="28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534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BF1CC-152F-3434-6F4E-16BA23A5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Fokus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B19D406-ECD1-75B2-494B-06C22969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Tidlig opsporing - forebyggelse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Autismestrategi – Hvidovre kommune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Sektorovergange - tværfagligt samarbejde – brobygning - netværksmøder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Lange ventetider </a:t>
            </a:r>
            <a:r>
              <a:rPr lang="da-DK" dirty="0">
                <a:sym typeface="Wingdings" panose="05000000000000000000" pitchFamily="2" charset="2"/>
              </a:rPr>
              <a:t> privat klinik </a:t>
            </a:r>
          </a:p>
          <a:p>
            <a:pPr marL="0" indent="0">
              <a:buNone/>
            </a:pPr>
            <a:r>
              <a:rPr lang="da-DK" dirty="0">
                <a:sym typeface="Wingdings" panose="05000000000000000000" pitchFamily="2" charset="2"/>
              </a:rPr>
              <a:t>    </a:t>
            </a:r>
            <a:r>
              <a:rPr lang="da-DK" dirty="0"/>
              <a:t> ulighed i sundhed</a:t>
            </a:r>
          </a:p>
          <a:p>
            <a:pPr>
              <a:buFont typeface="Wingdings" panose="05000000000000000000" pitchFamily="2" charset="2"/>
              <a:buChar char="v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377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3ACF0-4DC0-9934-434D-6FA1AA658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Fokus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3BD633-C975-3700-39C6-23964C437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202"/>
            <a:ext cx="1150219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Genoptræningsplaner psykiatri – mest fokus på voksne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a-DK" dirty="0">
                <a:sym typeface="Wingdings" panose="05000000000000000000" pitchFamily="2" charset="2"/>
              </a:rPr>
              <a:t>Specifikke - Hvad er formålet – mål – længde (lige nu ikke tidsbegrænsede men fortløbende) -dialog omkring GOP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>
                <a:sym typeface="Wingdings" panose="05000000000000000000" pitchFamily="2" charset="2"/>
              </a:rPr>
              <a:t> Forløbsprogrammer/NKR er forældet  stiller større </a:t>
            </a:r>
          </a:p>
          <a:p>
            <a:pPr marL="0" indent="0">
              <a:buNone/>
            </a:pPr>
            <a:r>
              <a:rPr lang="da-DK" dirty="0">
                <a:sym typeface="Wingdings" panose="05000000000000000000" pitchFamily="2" charset="2"/>
              </a:rPr>
              <a:t>     krav til den enkelte fysioterapeut.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CE6F48C-3C3E-3091-BA3E-07AA9350B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4555961"/>
            <a:ext cx="10836444" cy="157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628F2-7AEC-3512-56C9-C01347D38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Strategi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4E1200-AE07-D725-9D99-1387B1D70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Danske fysioterapeuter – ADHD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Regionen - politikere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FBAD3E7-87F4-DBBB-CBE2-21388B049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541" y="3085182"/>
            <a:ext cx="779253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3DEA3-B688-927C-68B3-B22FEE548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Hvilke kompetencer er vigtige?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870C70-6011-B2F4-CDAF-862E0BA34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a-DK" dirty="0"/>
              <a:t> Vi har brug for din hjælp </a:t>
            </a:r>
            <a:r>
              <a:rPr lang="da-DK" dirty="0">
                <a:sym typeface="Wingdings" panose="05000000000000000000" pitchFamily="2" charset="2"/>
              </a:rPr>
              <a:t>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a-DK" dirty="0">
                <a:sym typeface="Wingdings" panose="05000000000000000000" pitchFamily="2" charset="2"/>
              </a:rPr>
              <a:t>Hvilke kompetencer kan du byde ind med 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a-DK" dirty="0">
                <a:sym typeface="Wingdings" panose="05000000000000000000" pitchFamily="2" charset="2"/>
              </a:rPr>
              <a:t> Kom op til os efter oplægget eller skriv på </a:t>
            </a:r>
          </a:p>
          <a:p>
            <a:pPr marL="0" indent="0">
              <a:buNone/>
            </a:pPr>
            <a:r>
              <a:rPr lang="da-DK" dirty="0">
                <a:sym typeface="Wingdings" panose="05000000000000000000" pitchFamily="2" charset="2"/>
                <a:hlinkClick r:id="rId2"/>
              </a:rPr>
              <a:t>trine.muckert@gmail.com</a:t>
            </a:r>
            <a:r>
              <a:rPr lang="da-DK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da-DK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8D1E2D5-C978-ADE9-D37D-ED547D566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812" y="4050632"/>
            <a:ext cx="4225771" cy="201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6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8CD8F-EFF4-B0DC-136F-BB0AB0C2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Links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3945BE-B535-0559-4D57-5B9E0F0F1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da-DK" sz="1800" dirty="0"/>
              <a:t>Sundhedsstyrelsen opdaterer ikke længere kliniske retningslinjer </a:t>
            </a:r>
            <a:r>
              <a:rPr lang="da-DK" sz="1800" dirty="0">
                <a:hlinkClick r:id="rId2"/>
              </a:rPr>
              <a:t>https://www.fysio.dk/nyheder/nyheder-2023/sundhedsstyrelsen-opdaterer-ikke-langere-kliniske-retningslinjer</a:t>
            </a:r>
            <a:endParaRPr lang="da-DK" sz="1800" dirty="0"/>
          </a:p>
          <a:p>
            <a:pPr>
              <a:buFont typeface="Wingdings" panose="05000000000000000000" pitchFamily="2" charset="2"/>
              <a:buChar char="v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493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DSPF 1">
      <a:dk1>
        <a:sysClr val="windowText" lastClr="000000"/>
      </a:dk1>
      <a:lt1>
        <a:sysClr val="window" lastClr="FFFFFF"/>
      </a:lt1>
      <a:dk2>
        <a:srgbClr val="9F0926"/>
      </a:dk2>
      <a:lt2>
        <a:srgbClr val="56A6BC"/>
      </a:lt2>
      <a:accent1>
        <a:srgbClr val="CB9D1B"/>
      </a:accent1>
      <a:accent2>
        <a:srgbClr val="A39B8C"/>
      </a:accent2>
      <a:accent3>
        <a:srgbClr val="92999A"/>
      </a:accent3>
      <a:accent4>
        <a:srgbClr val="9F0926"/>
      </a:accent4>
      <a:accent5>
        <a:srgbClr val="CB9D1B"/>
      </a:accent5>
      <a:accent6>
        <a:srgbClr val="56A6BC"/>
      </a:accent6>
      <a:hlink>
        <a:srgbClr val="9F0926"/>
      </a:hlink>
      <a:folHlink>
        <a:srgbClr val="92999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268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Wingdings</vt:lpstr>
      <vt:lpstr>Office-tema</vt:lpstr>
      <vt:lpstr>Kontortema</vt:lpstr>
      <vt:lpstr>Årsmøde Middelfart 21.03.24  Subspeciale – Psykiatriske lidelser </vt:lpstr>
      <vt:lpstr>Hvem er vi </vt:lpstr>
      <vt:lpstr>Hvad dækker subspecialet?</vt:lpstr>
      <vt:lpstr>Hvad arbejder vi med</vt:lpstr>
      <vt:lpstr>Fokus</vt:lpstr>
      <vt:lpstr>Fokus</vt:lpstr>
      <vt:lpstr>Strategi</vt:lpstr>
      <vt:lpstr>Hvilke kompetencer er vigtige?</vt:lpstr>
      <vt:lpstr>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Årsmøde Middelfart  Psykiatriske Subspeciale</dc:title>
  <dc:creator>Trine Møllegaard Muckert</dc:creator>
  <cp:lastModifiedBy>Trine Møllegaard Muckert</cp:lastModifiedBy>
  <cp:revision>14</cp:revision>
  <dcterms:created xsi:type="dcterms:W3CDTF">2024-02-22T11:05:52Z</dcterms:created>
  <dcterms:modified xsi:type="dcterms:W3CDTF">2024-03-20T16:45:49Z</dcterms:modified>
</cp:coreProperties>
</file>