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3C056-ABFA-4131-BAD6-04910182227D}" v="413" dt="2024-03-21T06:41:0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Julie Sørensen" userId="f9213d13-7007-4607-b8e7-8b272f3d6a87" providerId="ADAL" clId="{2863C056-ABFA-4131-BAD6-04910182227D}"/>
    <pc:docChg chg="undo custSel addSld delSld modSld">
      <pc:chgData name="Mette Julie Sørensen" userId="f9213d13-7007-4607-b8e7-8b272f3d6a87" providerId="ADAL" clId="{2863C056-ABFA-4131-BAD6-04910182227D}" dt="2024-03-21T06:41:04.257" v="3515" actId="20577"/>
      <pc:docMkLst>
        <pc:docMk/>
      </pc:docMkLst>
      <pc:sldChg chg="addSp delSp modSp new mod setBg">
        <pc:chgData name="Mette Julie Sørensen" userId="f9213d13-7007-4607-b8e7-8b272f3d6a87" providerId="ADAL" clId="{2863C056-ABFA-4131-BAD6-04910182227D}" dt="2024-03-12T09:59:18.896" v="1764" actId="26606"/>
        <pc:sldMkLst>
          <pc:docMk/>
          <pc:sldMk cId="1631575863" sldId="257"/>
        </pc:sldMkLst>
        <pc:spChg chg="mod">
          <ac:chgData name="Mette Julie Sørensen" userId="f9213d13-7007-4607-b8e7-8b272f3d6a87" providerId="ADAL" clId="{2863C056-ABFA-4131-BAD6-04910182227D}" dt="2024-03-12T09:58:51.810" v="1758" actId="26606"/>
          <ac:spMkLst>
            <pc:docMk/>
            <pc:sldMk cId="1631575863" sldId="257"/>
            <ac:spMk id="2" creationId="{E0C58AB6-7CD8-6766-1B4B-F8DC3C77373B}"/>
          </ac:spMkLst>
        </pc:spChg>
        <pc:spChg chg="del mod">
          <ac:chgData name="Mette Julie Sørensen" userId="f9213d13-7007-4607-b8e7-8b272f3d6a87" providerId="ADAL" clId="{2863C056-ABFA-4131-BAD6-04910182227D}" dt="2024-03-12T09:58:13.703" v="1756" actId="26606"/>
          <ac:spMkLst>
            <pc:docMk/>
            <pc:sldMk cId="1631575863" sldId="257"/>
            <ac:spMk id="3" creationId="{58BA2875-819E-207B-73A5-C35DB4D7C899}"/>
          </ac:spMkLst>
        </pc:spChg>
        <pc:spChg chg="add del">
          <ac:chgData name="Mette Julie Sørensen" userId="f9213d13-7007-4607-b8e7-8b272f3d6a87" providerId="ADAL" clId="{2863C056-ABFA-4131-BAD6-04910182227D}" dt="2024-03-12T09:59:18.896" v="1764" actId="26606"/>
          <ac:spMkLst>
            <pc:docMk/>
            <pc:sldMk cId="1631575863" sldId="257"/>
            <ac:spMk id="10" creationId="{4E866FF9-A729-45F0-A163-10E89E871602}"/>
          </ac:spMkLst>
        </pc:spChg>
        <pc:spChg chg="add del">
          <ac:chgData name="Mette Julie Sørensen" userId="f9213d13-7007-4607-b8e7-8b272f3d6a87" providerId="ADAL" clId="{2863C056-ABFA-4131-BAD6-04910182227D}" dt="2024-03-12T09:59:18.896" v="1764" actId="26606"/>
          <ac:spMkLst>
            <pc:docMk/>
            <pc:sldMk cId="1631575863" sldId="257"/>
            <ac:spMk id="12" creationId="{A804366F-2366-4688-98E7-B101C7BC6146}"/>
          </ac:spMkLst>
        </pc:spChg>
        <pc:spChg chg="add">
          <ac:chgData name="Mette Julie Sørensen" userId="f9213d13-7007-4607-b8e7-8b272f3d6a87" providerId="ADAL" clId="{2863C056-ABFA-4131-BAD6-04910182227D}" dt="2024-03-12T09:59:18.896" v="1764" actId="26606"/>
          <ac:spMkLst>
            <pc:docMk/>
            <pc:sldMk cId="1631575863" sldId="257"/>
            <ac:spMk id="17" creationId="{4E866FF9-A729-45F0-A163-10E89E871602}"/>
          </ac:spMkLst>
        </pc:spChg>
        <pc:spChg chg="add">
          <ac:chgData name="Mette Julie Sørensen" userId="f9213d13-7007-4607-b8e7-8b272f3d6a87" providerId="ADAL" clId="{2863C056-ABFA-4131-BAD6-04910182227D}" dt="2024-03-12T09:59:18.896" v="1764" actId="26606"/>
          <ac:spMkLst>
            <pc:docMk/>
            <pc:sldMk cId="1631575863" sldId="257"/>
            <ac:spMk id="19" creationId="{A804366F-2366-4688-98E7-B101C7BC6146}"/>
          </ac:spMkLst>
        </pc:spChg>
        <pc:graphicFrameChg chg="add mod modGraphic">
          <ac:chgData name="Mette Julie Sørensen" userId="f9213d13-7007-4607-b8e7-8b272f3d6a87" providerId="ADAL" clId="{2863C056-ABFA-4131-BAD6-04910182227D}" dt="2024-03-12T09:59:18.896" v="1764" actId="26606"/>
          <ac:graphicFrameMkLst>
            <pc:docMk/>
            <pc:sldMk cId="1631575863" sldId="257"/>
            <ac:graphicFrameMk id="5" creationId="{54614EC9-714E-A89D-9E9B-90D62B92CEEA}"/>
          </ac:graphicFrameMkLst>
        </pc:graphicFrameChg>
      </pc:sldChg>
      <pc:sldChg chg="addSp delSp modSp new mod setBg">
        <pc:chgData name="Mette Julie Sørensen" userId="f9213d13-7007-4607-b8e7-8b272f3d6a87" providerId="ADAL" clId="{2863C056-ABFA-4131-BAD6-04910182227D}" dt="2024-03-11T16:22:31.825" v="1159" actId="20577"/>
        <pc:sldMkLst>
          <pc:docMk/>
          <pc:sldMk cId="615158401" sldId="258"/>
        </pc:sldMkLst>
        <pc:spChg chg="mod">
          <ac:chgData name="Mette Julie Sørensen" userId="f9213d13-7007-4607-b8e7-8b272f3d6a87" providerId="ADAL" clId="{2863C056-ABFA-4131-BAD6-04910182227D}" dt="2024-03-11T16:22:31.825" v="1159" actId="20577"/>
          <ac:spMkLst>
            <pc:docMk/>
            <pc:sldMk cId="615158401" sldId="258"/>
            <ac:spMk id="2" creationId="{07A0F383-F749-148B-A55B-92B6BF0CF97A}"/>
          </ac:spMkLst>
        </pc:spChg>
        <pc:spChg chg="mod">
          <ac:chgData name="Mette Julie Sørensen" userId="f9213d13-7007-4607-b8e7-8b272f3d6a87" providerId="ADAL" clId="{2863C056-ABFA-4131-BAD6-04910182227D}" dt="2024-03-11T16:21:54.435" v="1133" actId="26606"/>
          <ac:spMkLst>
            <pc:docMk/>
            <pc:sldMk cId="615158401" sldId="258"/>
            <ac:spMk id="3" creationId="{FC8ABAF0-2069-33DD-2E13-27CF4953A4D6}"/>
          </ac:spMkLst>
        </pc:spChg>
        <pc:spChg chg="del">
          <ac:chgData name="Mette Julie Sørensen" userId="f9213d13-7007-4607-b8e7-8b272f3d6a87" providerId="ADAL" clId="{2863C056-ABFA-4131-BAD6-04910182227D}" dt="2024-03-11T16:18:39.600" v="754"/>
          <ac:spMkLst>
            <pc:docMk/>
            <pc:sldMk cId="615158401" sldId="258"/>
            <ac:spMk id="4" creationId="{711175FC-998D-B9E2-F175-EFA2616B3E4B}"/>
          </ac:spMkLst>
        </pc:spChg>
        <pc:picChg chg="add mod">
          <ac:chgData name="Mette Julie Sørensen" userId="f9213d13-7007-4607-b8e7-8b272f3d6a87" providerId="ADAL" clId="{2863C056-ABFA-4131-BAD6-04910182227D}" dt="2024-03-11T16:21:54.435" v="1133" actId="26606"/>
          <ac:picMkLst>
            <pc:docMk/>
            <pc:sldMk cId="615158401" sldId="258"/>
            <ac:picMk id="5" creationId="{E0CB4C4B-9B1F-5337-E3A0-A8787ACB7282}"/>
          </ac:picMkLst>
        </pc:picChg>
      </pc:sldChg>
      <pc:sldChg chg="new del">
        <pc:chgData name="Mette Julie Sørensen" userId="f9213d13-7007-4607-b8e7-8b272f3d6a87" providerId="ADAL" clId="{2863C056-ABFA-4131-BAD6-04910182227D}" dt="2024-03-11T16:12:38.223" v="752" actId="680"/>
        <pc:sldMkLst>
          <pc:docMk/>
          <pc:sldMk cId="2120053993" sldId="258"/>
        </pc:sldMkLst>
      </pc:sldChg>
      <pc:sldChg chg="addSp delSp modSp new mod setBg setClrOvrMap">
        <pc:chgData name="Mette Julie Sørensen" userId="f9213d13-7007-4607-b8e7-8b272f3d6a87" providerId="ADAL" clId="{2863C056-ABFA-4131-BAD6-04910182227D}" dt="2024-03-12T13:06:49.326" v="2351" actId="6549"/>
        <pc:sldMkLst>
          <pc:docMk/>
          <pc:sldMk cId="2102255427" sldId="259"/>
        </pc:sldMkLst>
        <pc:spChg chg="mod">
          <ac:chgData name="Mette Julie Sørensen" userId="f9213d13-7007-4607-b8e7-8b272f3d6a87" providerId="ADAL" clId="{2863C056-ABFA-4131-BAD6-04910182227D}" dt="2024-03-11T16:29:32.012" v="1616" actId="26606"/>
          <ac:spMkLst>
            <pc:docMk/>
            <pc:sldMk cId="2102255427" sldId="259"/>
            <ac:spMk id="2" creationId="{3B84146F-F689-D967-E8D6-69CCA0CFC944}"/>
          </ac:spMkLst>
        </pc:spChg>
        <pc:spChg chg="mod">
          <ac:chgData name="Mette Julie Sørensen" userId="f9213d13-7007-4607-b8e7-8b272f3d6a87" providerId="ADAL" clId="{2863C056-ABFA-4131-BAD6-04910182227D}" dt="2024-03-12T13:06:49.326" v="2351" actId="6549"/>
          <ac:spMkLst>
            <pc:docMk/>
            <pc:sldMk cId="2102255427" sldId="259"/>
            <ac:spMk id="3" creationId="{D182B7C0-85A2-BF1F-B80C-5A50909563FA}"/>
          </ac:spMkLst>
        </pc:spChg>
        <pc:spChg chg="add del">
          <ac:chgData name="Mette Julie Sørensen" userId="f9213d13-7007-4607-b8e7-8b272f3d6a87" providerId="ADAL" clId="{2863C056-ABFA-4131-BAD6-04910182227D}" dt="2024-03-11T16:29:32.012" v="1616" actId="26606"/>
          <ac:spMkLst>
            <pc:docMk/>
            <pc:sldMk cId="2102255427" sldId="259"/>
            <ac:spMk id="9" creationId="{68D8C857-9447-4941-8520-9A44A926F4FF}"/>
          </ac:spMkLst>
        </pc:spChg>
        <pc:picChg chg="add mod ord">
          <ac:chgData name="Mette Julie Sørensen" userId="f9213d13-7007-4607-b8e7-8b272f3d6a87" providerId="ADAL" clId="{2863C056-ABFA-4131-BAD6-04910182227D}" dt="2024-03-11T16:29:32.012" v="1616" actId="26606"/>
          <ac:picMkLst>
            <pc:docMk/>
            <pc:sldMk cId="2102255427" sldId="259"/>
            <ac:picMk id="5" creationId="{3D544386-F275-5BE6-A2DE-901499D47F1B}"/>
          </ac:picMkLst>
        </pc:picChg>
      </pc:sldChg>
      <pc:sldChg chg="addSp delSp modSp new mod setBg">
        <pc:chgData name="Mette Julie Sørensen" userId="f9213d13-7007-4607-b8e7-8b272f3d6a87" providerId="ADAL" clId="{2863C056-ABFA-4131-BAD6-04910182227D}" dt="2024-03-11T16:33:22.813" v="1711" actId="20577"/>
        <pc:sldMkLst>
          <pc:docMk/>
          <pc:sldMk cId="829004304" sldId="260"/>
        </pc:sldMkLst>
        <pc:spChg chg="mod">
          <ac:chgData name="Mette Julie Sørensen" userId="f9213d13-7007-4607-b8e7-8b272f3d6a87" providerId="ADAL" clId="{2863C056-ABFA-4131-BAD6-04910182227D}" dt="2024-03-11T16:32:41.225" v="1662" actId="26606"/>
          <ac:spMkLst>
            <pc:docMk/>
            <pc:sldMk cId="829004304" sldId="260"/>
            <ac:spMk id="2" creationId="{73847B7C-8CD1-893C-CF19-EF375F1AE482}"/>
          </ac:spMkLst>
        </pc:spChg>
        <pc:spChg chg="mod">
          <ac:chgData name="Mette Julie Sørensen" userId="f9213d13-7007-4607-b8e7-8b272f3d6a87" providerId="ADAL" clId="{2863C056-ABFA-4131-BAD6-04910182227D}" dt="2024-03-11T16:33:22.813" v="1711" actId="20577"/>
          <ac:spMkLst>
            <pc:docMk/>
            <pc:sldMk cId="829004304" sldId="260"/>
            <ac:spMk id="3" creationId="{CBE6E06D-E790-4E16-20F7-7ACE47451694}"/>
          </ac:spMkLst>
        </pc:spChg>
        <pc:spChg chg="del mod">
          <ac:chgData name="Mette Julie Sørensen" userId="f9213d13-7007-4607-b8e7-8b272f3d6a87" providerId="ADAL" clId="{2863C056-ABFA-4131-BAD6-04910182227D}" dt="2024-03-11T16:32:36.355" v="1661"/>
          <ac:spMkLst>
            <pc:docMk/>
            <pc:sldMk cId="829004304" sldId="260"/>
            <ac:spMk id="4" creationId="{FA711BD4-3FB7-4A4C-C17A-F426D78DA025}"/>
          </ac:spMkLst>
        </pc:spChg>
        <pc:spChg chg="add">
          <ac:chgData name="Mette Julie Sørensen" userId="f9213d13-7007-4607-b8e7-8b272f3d6a87" providerId="ADAL" clId="{2863C056-ABFA-4131-BAD6-04910182227D}" dt="2024-03-11T16:32:41.225" v="1662" actId="26606"/>
          <ac:spMkLst>
            <pc:docMk/>
            <pc:sldMk cId="829004304" sldId="260"/>
            <ac:spMk id="10" creationId="{8DCA398B-8CB4-4C0C-89C6-A8AB6F78D7DD}"/>
          </ac:spMkLst>
        </pc:spChg>
        <pc:spChg chg="add">
          <ac:chgData name="Mette Julie Sørensen" userId="f9213d13-7007-4607-b8e7-8b272f3d6a87" providerId="ADAL" clId="{2863C056-ABFA-4131-BAD6-04910182227D}" dt="2024-03-11T16:32:41.225" v="1662" actId="26606"/>
          <ac:spMkLst>
            <pc:docMk/>
            <pc:sldMk cId="829004304" sldId="260"/>
            <ac:spMk id="12" creationId="{9E8345C6-0280-4226-BD83-7333BA6C3AA3}"/>
          </ac:spMkLst>
        </pc:spChg>
        <pc:spChg chg="add">
          <ac:chgData name="Mette Julie Sørensen" userId="f9213d13-7007-4607-b8e7-8b272f3d6a87" providerId="ADAL" clId="{2863C056-ABFA-4131-BAD6-04910182227D}" dt="2024-03-11T16:32:41.225" v="1662" actId="26606"/>
          <ac:spMkLst>
            <pc:docMk/>
            <pc:sldMk cId="829004304" sldId="260"/>
            <ac:spMk id="14" creationId="{99823778-D290-4538-B146-1F73C3755C9D}"/>
          </ac:spMkLst>
        </pc:spChg>
        <pc:picChg chg="add mod">
          <ac:chgData name="Mette Julie Sørensen" userId="f9213d13-7007-4607-b8e7-8b272f3d6a87" providerId="ADAL" clId="{2863C056-ABFA-4131-BAD6-04910182227D}" dt="2024-03-11T16:32:41.225" v="1662" actId="26606"/>
          <ac:picMkLst>
            <pc:docMk/>
            <pc:sldMk cId="829004304" sldId="260"/>
            <ac:picMk id="5" creationId="{C764C835-6B29-D5C0-5156-923A35152CA6}"/>
          </ac:picMkLst>
        </pc:picChg>
      </pc:sldChg>
      <pc:sldChg chg="addSp delSp modSp new del mod setBg">
        <pc:chgData name="Mette Julie Sørensen" userId="f9213d13-7007-4607-b8e7-8b272f3d6a87" providerId="ADAL" clId="{2863C056-ABFA-4131-BAD6-04910182227D}" dt="2024-03-12T10:19:14.138" v="2307" actId="2696"/>
        <pc:sldMkLst>
          <pc:docMk/>
          <pc:sldMk cId="2273519830" sldId="261"/>
        </pc:sldMkLst>
        <pc:spChg chg="mod">
          <ac:chgData name="Mette Julie Sørensen" userId="f9213d13-7007-4607-b8e7-8b272f3d6a87" providerId="ADAL" clId="{2863C056-ABFA-4131-BAD6-04910182227D}" dt="2024-03-12T10:04:03.212" v="1990" actId="26606"/>
          <ac:spMkLst>
            <pc:docMk/>
            <pc:sldMk cId="2273519830" sldId="261"/>
            <ac:spMk id="2" creationId="{F0FB4F92-5EC2-D826-4FA0-FDAA7A2EC287}"/>
          </ac:spMkLst>
        </pc:spChg>
        <pc:spChg chg="del mod">
          <ac:chgData name="Mette Julie Sørensen" userId="f9213d13-7007-4607-b8e7-8b272f3d6a87" providerId="ADAL" clId="{2863C056-ABFA-4131-BAD6-04910182227D}" dt="2024-03-11T16:36:13.183" v="1714"/>
          <ac:spMkLst>
            <pc:docMk/>
            <pc:sldMk cId="2273519830" sldId="261"/>
            <ac:spMk id="3" creationId="{EF8DFCAE-037B-9F7E-C57E-CD9EE2072047}"/>
          </ac:spMkLst>
        </pc:spChg>
        <pc:spChg chg="add mod">
          <ac:chgData name="Mette Julie Sørensen" userId="f9213d13-7007-4607-b8e7-8b272f3d6a87" providerId="ADAL" clId="{2863C056-ABFA-4131-BAD6-04910182227D}" dt="2024-03-12T10:05:36.866" v="1992" actId="478"/>
          <ac:spMkLst>
            <pc:docMk/>
            <pc:sldMk cId="2273519830" sldId="261"/>
            <ac:spMk id="4" creationId="{265D6563-8303-A9FD-E9A0-61D60A05B499}"/>
          </ac:spMkLst>
        </pc:spChg>
        <pc:spChg chg="del">
          <ac:chgData name="Mette Julie Sørensen" userId="f9213d13-7007-4607-b8e7-8b272f3d6a87" providerId="ADAL" clId="{2863C056-ABFA-4131-BAD6-04910182227D}" dt="2024-03-11T16:36:35.594" v="1717"/>
          <ac:spMkLst>
            <pc:docMk/>
            <pc:sldMk cId="2273519830" sldId="261"/>
            <ac:spMk id="4" creationId="{66367474-EA4F-579E-A11E-EA43AA2E6593}"/>
          </ac:spMkLst>
        </pc:spChg>
        <pc:spChg chg="add del">
          <ac:chgData name="Mette Julie Sørensen" userId="f9213d13-7007-4607-b8e7-8b272f3d6a87" providerId="ADAL" clId="{2863C056-ABFA-4131-BAD6-04910182227D}" dt="2024-03-11T16:37:07.465" v="1721"/>
          <ac:spMkLst>
            <pc:docMk/>
            <pc:sldMk cId="2273519830" sldId="261"/>
            <ac:spMk id="12" creationId="{ED61E513-DE1C-9FEF-6155-4D3560F64DDF}"/>
          </ac:spMkLst>
        </pc:spChg>
        <pc:spChg chg="add del">
          <ac:chgData name="Mette Julie Sørensen" userId="f9213d13-7007-4607-b8e7-8b272f3d6a87" providerId="ADAL" clId="{2863C056-ABFA-4131-BAD6-04910182227D}" dt="2024-03-11T16:37:39.379" v="1726" actId="26606"/>
          <ac:spMkLst>
            <pc:docMk/>
            <pc:sldMk cId="2273519830" sldId="261"/>
            <ac:spMk id="15" creationId="{1660E788-AFA9-4A1B-9991-6AA74632A15B}"/>
          </ac:spMkLst>
        </pc:spChg>
        <pc:spChg chg="add del">
          <ac:chgData name="Mette Julie Sørensen" userId="f9213d13-7007-4607-b8e7-8b272f3d6a87" providerId="ADAL" clId="{2863C056-ABFA-4131-BAD6-04910182227D}" dt="2024-03-11T16:37:39.379" v="1726" actId="26606"/>
          <ac:spMkLst>
            <pc:docMk/>
            <pc:sldMk cId="2273519830" sldId="261"/>
            <ac:spMk id="17" creationId="{867D4867-5BA7-4462-B2F6-A23F4A622AA7}"/>
          </ac:spMkLst>
        </pc:spChg>
        <pc:spChg chg="add mod">
          <ac:chgData name="Mette Julie Sørensen" userId="f9213d13-7007-4607-b8e7-8b272f3d6a87" providerId="ADAL" clId="{2863C056-ABFA-4131-BAD6-04910182227D}" dt="2024-03-12T10:04:25.277" v="1991" actId="5793"/>
          <ac:spMkLst>
            <pc:docMk/>
            <pc:sldMk cId="2273519830" sldId="261"/>
            <ac:spMk id="21" creationId="{617505C3-078F-3032-4C30-7A3F35B6564C}"/>
          </ac:spMkLst>
        </pc:spChg>
        <pc:spChg chg="add del">
          <ac:chgData name="Mette Julie Sørensen" userId="f9213d13-7007-4607-b8e7-8b272f3d6a87" providerId="ADAL" clId="{2863C056-ABFA-4131-BAD6-04910182227D}" dt="2024-03-11T16:37:39.366" v="1725" actId="26606"/>
          <ac:spMkLst>
            <pc:docMk/>
            <pc:sldMk cId="2273519830" sldId="261"/>
            <ac:spMk id="22" creationId="{4E3759DD-698F-4D3A-AF4C-5E44527D3070}"/>
          </ac:spMkLst>
        </pc:spChg>
        <pc:spChg chg="add">
          <ac:chgData name="Mette Julie Sørensen" userId="f9213d13-7007-4607-b8e7-8b272f3d6a87" providerId="ADAL" clId="{2863C056-ABFA-4131-BAD6-04910182227D}" dt="2024-03-12T10:04:03.212" v="1990" actId="26606"/>
          <ac:spMkLst>
            <pc:docMk/>
            <pc:sldMk cId="2273519830" sldId="261"/>
            <ac:spMk id="26" creationId="{7B9607E2-1C76-424B-8FF0-580615846EC0}"/>
          </ac:spMkLst>
        </pc:spChg>
        <pc:spChg chg="add">
          <ac:chgData name="Mette Julie Sørensen" userId="f9213d13-7007-4607-b8e7-8b272f3d6a87" providerId="ADAL" clId="{2863C056-ABFA-4131-BAD6-04910182227D}" dt="2024-03-12T10:04:03.212" v="1990" actId="26606"/>
          <ac:spMkLst>
            <pc:docMk/>
            <pc:sldMk cId="2273519830" sldId="261"/>
            <ac:spMk id="28" creationId="{56A668AF-CC37-4641-8D2B-4C91B3ACBC81}"/>
          </ac:spMkLst>
        </pc:spChg>
        <pc:spChg chg="add">
          <ac:chgData name="Mette Julie Sørensen" userId="f9213d13-7007-4607-b8e7-8b272f3d6a87" providerId="ADAL" clId="{2863C056-ABFA-4131-BAD6-04910182227D}" dt="2024-03-12T10:04:03.212" v="1990" actId="26606"/>
          <ac:spMkLst>
            <pc:docMk/>
            <pc:sldMk cId="2273519830" sldId="261"/>
            <ac:spMk id="30" creationId="{5B3165DC-54F4-4EF5-8B97-5BE55AA3DBE9}"/>
          </ac:spMkLst>
        </pc:spChg>
        <pc:picChg chg="add mod ord">
          <ac:chgData name="Mette Julie Sørensen" userId="f9213d13-7007-4607-b8e7-8b272f3d6a87" providerId="ADAL" clId="{2863C056-ABFA-4131-BAD6-04910182227D}" dt="2024-03-12T10:04:03.212" v="1990" actId="26606"/>
          <ac:picMkLst>
            <pc:docMk/>
            <pc:sldMk cId="2273519830" sldId="261"/>
            <ac:picMk id="6" creationId="{F3516552-4272-D17C-E1C3-AE4556BD18FC}"/>
          </ac:picMkLst>
        </pc:picChg>
        <pc:picChg chg="add del mod">
          <ac:chgData name="Mette Julie Sørensen" userId="f9213d13-7007-4607-b8e7-8b272f3d6a87" providerId="ADAL" clId="{2863C056-ABFA-4131-BAD6-04910182227D}" dt="2024-03-12T10:05:36.866" v="1992" actId="478"/>
          <ac:picMkLst>
            <pc:docMk/>
            <pc:sldMk cId="2273519830" sldId="261"/>
            <ac:picMk id="8" creationId="{1E1D8417-F951-A881-81AB-DFE2050EC0A0}"/>
          </ac:picMkLst>
        </pc:picChg>
        <pc:picChg chg="add del mod ord">
          <ac:chgData name="Mette Julie Sørensen" userId="f9213d13-7007-4607-b8e7-8b272f3d6a87" providerId="ADAL" clId="{2863C056-ABFA-4131-BAD6-04910182227D}" dt="2024-03-12T10:05:39.209" v="1993" actId="478"/>
          <ac:picMkLst>
            <pc:docMk/>
            <pc:sldMk cId="2273519830" sldId="261"/>
            <ac:picMk id="10" creationId="{5A738F40-E59B-386F-D6DF-8CFD43E5F852}"/>
          </ac:picMkLst>
        </pc:picChg>
      </pc:sldChg>
      <pc:sldChg chg="addSp modSp new mod setBg setClrOvrMap">
        <pc:chgData name="Mette Julie Sørensen" userId="f9213d13-7007-4607-b8e7-8b272f3d6a87" providerId="ADAL" clId="{2863C056-ABFA-4131-BAD6-04910182227D}" dt="2024-03-12T13:09:42.299" v="2424" actId="20577"/>
        <pc:sldMkLst>
          <pc:docMk/>
          <pc:sldMk cId="222360737" sldId="262"/>
        </pc:sldMkLst>
        <pc:spChg chg="mod">
          <ac:chgData name="Mette Julie Sørensen" userId="f9213d13-7007-4607-b8e7-8b272f3d6a87" providerId="ADAL" clId="{2863C056-ABFA-4131-BAD6-04910182227D}" dt="2024-03-12T10:03:17.995" v="1985" actId="26606"/>
          <ac:spMkLst>
            <pc:docMk/>
            <pc:sldMk cId="222360737" sldId="262"/>
            <ac:spMk id="2" creationId="{5A8FA1C2-37AA-0BE2-95F6-060C0072C613}"/>
          </ac:spMkLst>
        </pc:spChg>
        <pc:spChg chg="mod">
          <ac:chgData name="Mette Julie Sørensen" userId="f9213d13-7007-4607-b8e7-8b272f3d6a87" providerId="ADAL" clId="{2863C056-ABFA-4131-BAD6-04910182227D}" dt="2024-03-12T13:09:42.299" v="2424" actId="20577"/>
          <ac:spMkLst>
            <pc:docMk/>
            <pc:sldMk cId="222360737" sldId="262"/>
            <ac:spMk id="3" creationId="{8ED53465-A550-AE80-0B10-4D737EB3E6AD}"/>
          </ac:spMkLst>
        </pc:spChg>
        <pc:spChg chg="add">
          <ac:chgData name="Mette Julie Sørensen" userId="f9213d13-7007-4607-b8e7-8b272f3d6a87" providerId="ADAL" clId="{2863C056-ABFA-4131-BAD6-04910182227D}" dt="2024-03-12T10:03:17.995" v="1985" actId="26606"/>
          <ac:spMkLst>
            <pc:docMk/>
            <pc:sldMk cId="222360737" sldId="262"/>
            <ac:spMk id="8" creationId="{FB403EBD-907E-4D59-98D4-A72CD1063C62}"/>
          </ac:spMkLst>
        </pc:spChg>
      </pc:sldChg>
      <pc:sldChg chg="addSp delSp modSp new mod setBg">
        <pc:chgData name="Mette Julie Sørensen" userId="f9213d13-7007-4607-b8e7-8b272f3d6a87" providerId="ADAL" clId="{2863C056-ABFA-4131-BAD6-04910182227D}" dt="2024-03-12T10:19:04.709" v="2306" actId="20577"/>
        <pc:sldMkLst>
          <pc:docMk/>
          <pc:sldMk cId="4024983990" sldId="263"/>
        </pc:sldMkLst>
        <pc:spChg chg="mod">
          <ac:chgData name="Mette Julie Sørensen" userId="f9213d13-7007-4607-b8e7-8b272f3d6a87" providerId="ADAL" clId="{2863C056-ABFA-4131-BAD6-04910182227D}" dt="2024-03-12T10:18:32.996" v="2296" actId="26606"/>
          <ac:spMkLst>
            <pc:docMk/>
            <pc:sldMk cId="4024983990" sldId="263"/>
            <ac:spMk id="2" creationId="{2314F8BF-C452-A3FB-10A3-AA35E43F41E6}"/>
          </ac:spMkLst>
        </pc:spChg>
        <pc:spChg chg="del">
          <ac:chgData name="Mette Julie Sørensen" userId="f9213d13-7007-4607-b8e7-8b272f3d6a87" providerId="ADAL" clId="{2863C056-ABFA-4131-BAD6-04910182227D}" dt="2024-03-12T10:16:14.075" v="2019"/>
          <ac:spMkLst>
            <pc:docMk/>
            <pc:sldMk cId="4024983990" sldId="263"/>
            <ac:spMk id="3" creationId="{42289C5C-B568-9C81-5B2D-71BBE655567B}"/>
          </ac:spMkLst>
        </pc:spChg>
        <pc:spChg chg="del">
          <ac:chgData name="Mette Julie Sørensen" userId="f9213d13-7007-4607-b8e7-8b272f3d6a87" providerId="ADAL" clId="{2863C056-ABFA-4131-BAD6-04910182227D}" dt="2024-03-12T10:15:54.757" v="2016"/>
          <ac:spMkLst>
            <pc:docMk/>
            <pc:sldMk cId="4024983990" sldId="263"/>
            <ac:spMk id="4" creationId="{85F938CC-D57E-4350-04E8-BC4630E4422C}"/>
          </ac:spMkLst>
        </pc:spChg>
        <pc:spChg chg="add mod">
          <ac:chgData name="Mette Julie Sørensen" userId="f9213d13-7007-4607-b8e7-8b272f3d6a87" providerId="ADAL" clId="{2863C056-ABFA-4131-BAD6-04910182227D}" dt="2024-03-12T10:19:04.709" v="2306" actId="20577"/>
          <ac:spMkLst>
            <pc:docMk/>
            <pc:sldMk cId="4024983990" sldId="263"/>
            <ac:spMk id="10" creationId="{09B6CC8B-BC9B-E915-F886-0E940F969276}"/>
          </ac:spMkLst>
        </pc:spChg>
        <pc:spChg chg="add">
          <ac:chgData name="Mette Julie Sørensen" userId="f9213d13-7007-4607-b8e7-8b272f3d6a87" providerId="ADAL" clId="{2863C056-ABFA-4131-BAD6-04910182227D}" dt="2024-03-12T10:18:32.996" v="2296" actId="26606"/>
          <ac:spMkLst>
            <pc:docMk/>
            <pc:sldMk cId="4024983990" sldId="263"/>
            <ac:spMk id="15" creationId="{A99FE660-E3DF-47E7-962D-66C6F6CE0D81}"/>
          </ac:spMkLst>
        </pc:spChg>
        <pc:spChg chg="add">
          <ac:chgData name="Mette Julie Sørensen" userId="f9213d13-7007-4607-b8e7-8b272f3d6a87" providerId="ADAL" clId="{2863C056-ABFA-4131-BAD6-04910182227D}" dt="2024-03-12T10:18:32.996" v="2296" actId="26606"/>
          <ac:spMkLst>
            <pc:docMk/>
            <pc:sldMk cId="4024983990" sldId="263"/>
            <ac:spMk id="17" creationId="{38C29FEE-8E8F-43D5-AD23-EB4060B4D943}"/>
          </ac:spMkLst>
        </pc:spChg>
        <pc:picChg chg="add del mod">
          <ac:chgData name="Mette Julie Sørensen" userId="f9213d13-7007-4607-b8e7-8b272f3d6a87" providerId="ADAL" clId="{2863C056-ABFA-4131-BAD6-04910182227D}" dt="2024-03-12T10:16:22.699" v="2022" actId="478"/>
          <ac:picMkLst>
            <pc:docMk/>
            <pc:sldMk cId="4024983990" sldId="263"/>
            <ac:picMk id="6" creationId="{4945838D-1B0C-7CC1-C9CE-B4095E4F93A7}"/>
          </ac:picMkLst>
        </pc:picChg>
        <pc:picChg chg="add mod">
          <ac:chgData name="Mette Julie Sørensen" userId="f9213d13-7007-4607-b8e7-8b272f3d6a87" providerId="ADAL" clId="{2863C056-ABFA-4131-BAD6-04910182227D}" dt="2024-03-12T10:18:32.996" v="2296" actId="26606"/>
          <ac:picMkLst>
            <pc:docMk/>
            <pc:sldMk cId="4024983990" sldId="263"/>
            <ac:picMk id="8" creationId="{F825B47A-411E-ECE5-4D07-BBCFAD259445}"/>
          </ac:picMkLst>
        </pc:picChg>
      </pc:sldChg>
      <pc:sldChg chg="addSp delSp modSp new mod setBg">
        <pc:chgData name="Mette Julie Sørensen" userId="f9213d13-7007-4607-b8e7-8b272f3d6a87" providerId="ADAL" clId="{2863C056-ABFA-4131-BAD6-04910182227D}" dt="2024-03-12T10:19:51.491" v="2328" actId="26606"/>
        <pc:sldMkLst>
          <pc:docMk/>
          <pc:sldMk cId="849537507" sldId="264"/>
        </pc:sldMkLst>
        <pc:spChg chg="mod">
          <ac:chgData name="Mette Julie Sørensen" userId="f9213d13-7007-4607-b8e7-8b272f3d6a87" providerId="ADAL" clId="{2863C056-ABFA-4131-BAD6-04910182227D}" dt="2024-03-12T10:19:51.491" v="2328" actId="26606"/>
          <ac:spMkLst>
            <pc:docMk/>
            <pc:sldMk cId="849537507" sldId="264"/>
            <ac:spMk id="2" creationId="{5B66ED5D-6781-8ECC-8DD8-07E78EEB2DE7}"/>
          </ac:spMkLst>
        </pc:spChg>
        <pc:spChg chg="del">
          <ac:chgData name="Mette Julie Sørensen" userId="f9213d13-7007-4607-b8e7-8b272f3d6a87" providerId="ADAL" clId="{2863C056-ABFA-4131-BAD6-04910182227D}" dt="2024-03-12T10:19:43.510" v="2327"/>
          <ac:spMkLst>
            <pc:docMk/>
            <pc:sldMk cId="849537507" sldId="264"/>
            <ac:spMk id="3" creationId="{454AAAFD-CBE1-292F-A69A-CE79330A5284}"/>
          </ac:spMkLst>
        </pc:spChg>
        <pc:spChg chg="add">
          <ac:chgData name="Mette Julie Sørensen" userId="f9213d13-7007-4607-b8e7-8b272f3d6a87" providerId="ADAL" clId="{2863C056-ABFA-4131-BAD6-04910182227D}" dt="2024-03-12T10:19:51.491" v="2328" actId="26606"/>
          <ac:spMkLst>
            <pc:docMk/>
            <pc:sldMk cId="849537507" sldId="264"/>
            <ac:spMk id="9" creationId="{B8AFBB67-2575-4F5A-96CF-CD2EB02A1EF0}"/>
          </ac:spMkLst>
        </pc:spChg>
        <pc:picChg chg="add mod">
          <ac:chgData name="Mette Julie Sørensen" userId="f9213d13-7007-4607-b8e7-8b272f3d6a87" providerId="ADAL" clId="{2863C056-ABFA-4131-BAD6-04910182227D}" dt="2024-03-12T10:19:51.491" v="2328" actId="26606"/>
          <ac:picMkLst>
            <pc:docMk/>
            <pc:sldMk cId="849537507" sldId="264"/>
            <ac:picMk id="4" creationId="{65F29883-B1CA-DA88-9C20-E5C7E4CB144E}"/>
          </ac:picMkLst>
        </pc:picChg>
      </pc:sldChg>
      <pc:sldChg chg="new del">
        <pc:chgData name="Mette Julie Sørensen" userId="f9213d13-7007-4607-b8e7-8b272f3d6a87" providerId="ADAL" clId="{2863C056-ABFA-4131-BAD6-04910182227D}" dt="2024-03-12T10:23:05.519" v="2330" actId="680"/>
        <pc:sldMkLst>
          <pc:docMk/>
          <pc:sldMk cId="1765622939" sldId="265"/>
        </pc:sldMkLst>
      </pc:sldChg>
      <pc:sldChg chg="new del">
        <pc:chgData name="Mette Julie Sørensen" userId="f9213d13-7007-4607-b8e7-8b272f3d6a87" providerId="ADAL" clId="{2863C056-ABFA-4131-BAD6-04910182227D}" dt="2024-03-12T10:23:27.690" v="2332" actId="680"/>
        <pc:sldMkLst>
          <pc:docMk/>
          <pc:sldMk cId="2987931580" sldId="265"/>
        </pc:sldMkLst>
      </pc:sldChg>
      <pc:sldChg chg="addSp delSp modSp new mod setBg">
        <pc:chgData name="Mette Julie Sørensen" userId="f9213d13-7007-4607-b8e7-8b272f3d6a87" providerId="ADAL" clId="{2863C056-ABFA-4131-BAD6-04910182227D}" dt="2024-03-21T06:41:04.257" v="3515" actId="20577"/>
        <pc:sldMkLst>
          <pc:docMk/>
          <pc:sldMk cId="4191947480" sldId="265"/>
        </pc:sldMkLst>
        <pc:spChg chg="mod">
          <ac:chgData name="Mette Julie Sørensen" userId="f9213d13-7007-4607-b8e7-8b272f3d6a87" providerId="ADAL" clId="{2863C056-ABFA-4131-BAD6-04910182227D}" dt="2024-03-12T13:14:35.208" v="2845" actId="26606"/>
          <ac:spMkLst>
            <pc:docMk/>
            <pc:sldMk cId="4191947480" sldId="265"/>
            <ac:spMk id="2" creationId="{46379F4F-48C7-9DE7-CF4C-82A68C5B5FD2}"/>
          </ac:spMkLst>
        </pc:spChg>
        <pc:spChg chg="del mod">
          <ac:chgData name="Mette Julie Sørensen" userId="f9213d13-7007-4607-b8e7-8b272f3d6a87" providerId="ADAL" clId="{2863C056-ABFA-4131-BAD6-04910182227D}" dt="2024-03-12T13:14:35.208" v="2845" actId="26606"/>
          <ac:spMkLst>
            <pc:docMk/>
            <pc:sldMk cId="4191947480" sldId="265"/>
            <ac:spMk id="3" creationId="{CAF168F0-C248-C2CA-3714-B5519B6F78A8}"/>
          </ac:spMkLst>
        </pc:spChg>
        <pc:graphicFrameChg chg="add mod">
          <ac:chgData name="Mette Julie Sørensen" userId="f9213d13-7007-4607-b8e7-8b272f3d6a87" providerId="ADAL" clId="{2863C056-ABFA-4131-BAD6-04910182227D}" dt="2024-03-21T06:41:04.257" v="3515" actId="20577"/>
          <ac:graphicFrameMkLst>
            <pc:docMk/>
            <pc:sldMk cId="4191947480" sldId="265"/>
            <ac:graphicFrameMk id="5" creationId="{6357E066-6A2B-B0AE-8000-1CFF7C6CFCBD}"/>
          </ac:graphicFrameMkLst>
        </pc:graphicFrameChg>
      </pc:sldChg>
      <pc:sldChg chg="addSp delSp modSp new mod setBg">
        <pc:chgData name="Mette Julie Sørensen" userId="f9213d13-7007-4607-b8e7-8b272f3d6a87" providerId="ADAL" clId="{2863C056-ABFA-4131-BAD6-04910182227D}" dt="2024-03-12T13:19:05.107" v="3118" actId="26606"/>
        <pc:sldMkLst>
          <pc:docMk/>
          <pc:sldMk cId="1430028914" sldId="266"/>
        </pc:sldMkLst>
        <pc:spChg chg="mod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2" creationId="{779556D8-EC9F-EDA8-D9A3-88C3D549808E}"/>
          </ac:spMkLst>
        </pc:spChg>
        <pc:spChg chg="mod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3" creationId="{B06CF162-CAE2-AE03-135E-B7BB62DB1530}"/>
          </ac:spMkLst>
        </pc:spChg>
        <pc:spChg chg="add del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9" creationId="{1660E788-AFA9-4A1B-9991-6AA74632A15B}"/>
          </ac:spMkLst>
        </pc:spChg>
        <pc:spChg chg="add del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11" creationId="{867D4867-5BA7-4462-B2F6-A23F4A622AA7}"/>
          </ac:spMkLst>
        </pc:spChg>
        <pc:spChg chg="add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16" creationId="{C966A4D4-049A-4389-B407-0E7091A07C8D}"/>
          </ac:spMkLst>
        </pc:spChg>
        <pc:spChg chg="add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18" creationId="{B5899359-8523-4D4D-B568-3FDFAF9821C7}"/>
          </ac:spMkLst>
        </pc:spChg>
        <pc:spChg chg="add">
          <ac:chgData name="Mette Julie Sørensen" userId="f9213d13-7007-4607-b8e7-8b272f3d6a87" providerId="ADAL" clId="{2863C056-ABFA-4131-BAD6-04910182227D}" dt="2024-03-12T13:19:05.107" v="3118" actId="26606"/>
          <ac:spMkLst>
            <pc:docMk/>
            <pc:sldMk cId="1430028914" sldId="266"/>
            <ac:spMk id="20" creationId="{2E9C9585-DA89-4D7E-BCDF-576461A1A2D9}"/>
          </ac:spMkLst>
        </pc:spChg>
        <pc:picChg chg="add mod">
          <ac:chgData name="Mette Julie Sørensen" userId="f9213d13-7007-4607-b8e7-8b272f3d6a87" providerId="ADAL" clId="{2863C056-ABFA-4131-BAD6-04910182227D}" dt="2024-03-12T13:19:05.107" v="3118" actId="26606"/>
          <ac:picMkLst>
            <pc:docMk/>
            <pc:sldMk cId="1430028914" sldId="266"/>
            <ac:picMk id="4" creationId="{5233DE63-8BFA-4D62-0342-CEE913B21E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A0715-BDD9-437C-91F6-A2F0FF0097E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662BA1-77C0-4D19-88FA-5F54FC1E54A5}">
      <dgm:prSet/>
      <dgm:spPr/>
      <dgm:t>
        <a:bodyPr/>
        <a:lstStyle/>
        <a:p>
          <a:r>
            <a:rPr lang="da-DK" b="1"/>
            <a:t>Connie Sjøholm Mikkelsen (Tovholder), </a:t>
          </a:r>
          <a:r>
            <a:rPr lang="da-DK"/>
            <a:t>Bornholms Regionskommune </a:t>
          </a:r>
          <a:endParaRPr lang="en-US"/>
        </a:p>
      </dgm:t>
    </dgm:pt>
    <dgm:pt modelId="{CAD4B3FE-4990-491E-BC06-7819A2AD50E6}" type="parTrans" cxnId="{0463CE93-F15D-41B3-9F7D-B5321B4DF645}">
      <dgm:prSet/>
      <dgm:spPr/>
      <dgm:t>
        <a:bodyPr/>
        <a:lstStyle/>
        <a:p>
          <a:endParaRPr lang="en-US"/>
        </a:p>
      </dgm:t>
    </dgm:pt>
    <dgm:pt modelId="{43E518F6-86AE-4A14-9112-F64983089E78}" type="sibTrans" cxnId="{0463CE93-F15D-41B3-9F7D-B5321B4DF645}">
      <dgm:prSet/>
      <dgm:spPr/>
      <dgm:t>
        <a:bodyPr/>
        <a:lstStyle/>
        <a:p>
          <a:endParaRPr lang="en-US"/>
        </a:p>
      </dgm:t>
    </dgm:pt>
    <dgm:pt modelId="{AD5EEEB3-9C84-4CD9-B544-D21C9216F8D6}">
      <dgm:prSet/>
      <dgm:spPr/>
      <dgm:t>
        <a:bodyPr/>
        <a:lstStyle/>
        <a:p>
          <a:r>
            <a:rPr lang="da-DK" b="1" dirty="0"/>
            <a:t>Anja Kirt Hansen, </a:t>
          </a:r>
        </a:p>
        <a:p>
          <a:r>
            <a:rPr lang="da-DK" dirty="0"/>
            <a:t>Trivsel og Læring (PPR), Norddjurs Kommune </a:t>
          </a:r>
          <a:endParaRPr lang="en-US" dirty="0"/>
        </a:p>
      </dgm:t>
    </dgm:pt>
    <dgm:pt modelId="{BDB35D86-2A48-44CA-848B-76618D52427E}" type="parTrans" cxnId="{945EC196-3BFA-469F-997B-B6780C049043}">
      <dgm:prSet/>
      <dgm:spPr/>
      <dgm:t>
        <a:bodyPr/>
        <a:lstStyle/>
        <a:p>
          <a:endParaRPr lang="en-US"/>
        </a:p>
      </dgm:t>
    </dgm:pt>
    <dgm:pt modelId="{2DC0EA31-011A-4C97-8A13-B8295236EFC8}" type="sibTrans" cxnId="{945EC196-3BFA-469F-997B-B6780C049043}">
      <dgm:prSet/>
      <dgm:spPr/>
      <dgm:t>
        <a:bodyPr/>
        <a:lstStyle/>
        <a:p>
          <a:endParaRPr lang="en-US"/>
        </a:p>
      </dgm:t>
    </dgm:pt>
    <dgm:pt modelId="{8F6D0ED2-E520-467B-9F12-B2B31BA83AE9}">
      <dgm:prSet/>
      <dgm:spPr/>
      <dgm:t>
        <a:bodyPr/>
        <a:lstStyle/>
        <a:p>
          <a:r>
            <a:rPr lang="da-DK" b="1" dirty="0"/>
            <a:t>Pia Møller Jensen, </a:t>
          </a:r>
        </a:p>
        <a:p>
          <a:r>
            <a:rPr lang="da-DK" dirty="0"/>
            <a:t>Ledende fysioterapeut, Høje-Taastrup Kommune</a:t>
          </a:r>
          <a:endParaRPr lang="en-US" dirty="0"/>
        </a:p>
      </dgm:t>
    </dgm:pt>
    <dgm:pt modelId="{78234F76-7655-4B9C-A073-7BF0BA214960}" type="parTrans" cxnId="{F873E5AD-B961-4DBC-8E51-2587206DD347}">
      <dgm:prSet/>
      <dgm:spPr/>
      <dgm:t>
        <a:bodyPr/>
        <a:lstStyle/>
        <a:p>
          <a:endParaRPr lang="en-US"/>
        </a:p>
      </dgm:t>
    </dgm:pt>
    <dgm:pt modelId="{147A122C-49E9-4704-A8C2-CB775130D529}" type="sibTrans" cxnId="{F873E5AD-B961-4DBC-8E51-2587206DD347}">
      <dgm:prSet/>
      <dgm:spPr/>
      <dgm:t>
        <a:bodyPr/>
        <a:lstStyle/>
        <a:p>
          <a:endParaRPr lang="en-US"/>
        </a:p>
      </dgm:t>
    </dgm:pt>
    <dgm:pt modelId="{3C97E4D4-D671-499A-A012-1B96D140B64D}">
      <dgm:prSet/>
      <dgm:spPr/>
      <dgm:t>
        <a:bodyPr/>
        <a:lstStyle/>
        <a:p>
          <a:r>
            <a:rPr lang="da-DK" b="1" dirty="0"/>
            <a:t>Anja Dall Thomalla, </a:t>
          </a:r>
        </a:p>
        <a:p>
          <a:r>
            <a:rPr lang="da-DK" dirty="0"/>
            <a:t>Fagkoordinator PPR, Åbenrå Kommune</a:t>
          </a:r>
          <a:endParaRPr lang="en-US" dirty="0"/>
        </a:p>
      </dgm:t>
    </dgm:pt>
    <dgm:pt modelId="{CC14FBFB-3023-45A4-A953-824EB387747E}" type="parTrans" cxnId="{36260070-ABC0-4BCC-BF0E-C69E0226771F}">
      <dgm:prSet/>
      <dgm:spPr/>
      <dgm:t>
        <a:bodyPr/>
        <a:lstStyle/>
        <a:p>
          <a:endParaRPr lang="en-US"/>
        </a:p>
      </dgm:t>
    </dgm:pt>
    <dgm:pt modelId="{AF5741C2-BD28-467E-9B8C-48DC3D20CBA6}" type="sibTrans" cxnId="{36260070-ABC0-4BCC-BF0E-C69E0226771F}">
      <dgm:prSet/>
      <dgm:spPr/>
      <dgm:t>
        <a:bodyPr/>
        <a:lstStyle/>
        <a:p>
          <a:endParaRPr lang="en-US"/>
        </a:p>
      </dgm:t>
    </dgm:pt>
    <dgm:pt modelId="{B2A4C8EA-717D-4E6C-AC53-BB1DD73AA822}">
      <dgm:prSet/>
      <dgm:spPr/>
      <dgm:t>
        <a:bodyPr/>
        <a:lstStyle/>
        <a:p>
          <a:r>
            <a:rPr lang="da-DK" b="1" dirty="0"/>
            <a:t>Heike Kuhhirte </a:t>
          </a:r>
          <a:r>
            <a:rPr lang="da-DK" b="1" dirty="0" err="1"/>
            <a:t>Finedal</a:t>
          </a:r>
          <a:r>
            <a:rPr lang="da-DK" b="1" dirty="0"/>
            <a:t>, </a:t>
          </a:r>
        </a:p>
        <a:p>
          <a:r>
            <a:rPr lang="da-DK" dirty="0"/>
            <a:t>Fysioterapeut, OUH</a:t>
          </a:r>
          <a:endParaRPr lang="en-US" dirty="0"/>
        </a:p>
      </dgm:t>
    </dgm:pt>
    <dgm:pt modelId="{6DD24CA4-B672-42AB-927E-3A6D6C7C7CCF}" type="parTrans" cxnId="{2B8DCFB2-6372-4C00-989F-007CCDE43927}">
      <dgm:prSet/>
      <dgm:spPr/>
      <dgm:t>
        <a:bodyPr/>
        <a:lstStyle/>
        <a:p>
          <a:endParaRPr lang="en-US"/>
        </a:p>
      </dgm:t>
    </dgm:pt>
    <dgm:pt modelId="{E2B28565-B58F-4124-B3BC-B04E8E25DC2E}" type="sibTrans" cxnId="{2B8DCFB2-6372-4C00-989F-007CCDE43927}">
      <dgm:prSet/>
      <dgm:spPr/>
      <dgm:t>
        <a:bodyPr/>
        <a:lstStyle/>
        <a:p>
          <a:endParaRPr lang="en-US"/>
        </a:p>
      </dgm:t>
    </dgm:pt>
    <dgm:pt modelId="{A693C5DE-D78B-4041-87F8-364DD05928E5}">
      <dgm:prSet/>
      <dgm:spPr/>
      <dgm:t>
        <a:bodyPr/>
        <a:lstStyle/>
        <a:p>
          <a:r>
            <a:rPr lang="da-DK" b="1" dirty="0"/>
            <a:t>Mette Julie Sørensen, </a:t>
          </a:r>
        </a:p>
        <a:p>
          <a:r>
            <a:rPr lang="da-DK" dirty="0"/>
            <a:t>PPR, Svendborg og Ærø</a:t>
          </a:r>
          <a:endParaRPr lang="en-US" dirty="0"/>
        </a:p>
      </dgm:t>
    </dgm:pt>
    <dgm:pt modelId="{DB783DBB-21F7-41E8-85EF-7E49C41EC3AB}" type="parTrans" cxnId="{9E17A972-C7DD-4049-B20E-9CCFE50011EA}">
      <dgm:prSet/>
      <dgm:spPr/>
      <dgm:t>
        <a:bodyPr/>
        <a:lstStyle/>
        <a:p>
          <a:endParaRPr lang="en-US"/>
        </a:p>
      </dgm:t>
    </dgm:pt>
    <dgm:pt modelId="{B86BED17-ED61-470D-9321-A43C28062759}" type="sibTrans" cxnId="{9E17A972-C7DD-4049-B20E-9CCFE50011EA}">
      <dgm:prSet/>
      <dgm:spPr/>
      <dgm:t>
        <a:bodyPr/>
        <a:lstStyle/>
        <a:p>
          <a:endParaRPr lang="en-US"/>
        </a:p>
      </dgm:t>
    </dgm:pt>
    <dgm:pt modelId="{73892B18-9C39-4674-A453-9C5C180AB7FA}" type="pres">
      <dgm:prSet presAssocID="{E38A0715-BDD9-437C-91F6-A2F0FF0097EA}" presName="diagram" presStyleCnt="0">
        <dgm:presLayoutVars>
          <dgm:dir/>
          <dgm:resizeHandles val="exact"/>
        </dgm:presLayoutVars>
      </dgm:prSet>
      <dgm:spPr/>
    </dgm:pt>
    <dgm:pt modelId="{017E8266-390B-4E6A-A31C-33B0C386D5F7}" type="pres">
      <dgm:prSet presAssocID="{67662BA1-77C0-4D19-88FA-5F54FC1E54A5}" presName="node" presStyleLbl="node1" presStyleIdx="0" presStyleCnt="6">
        <dgm:presLayoutVars>
          <dgm:bulletEnabled val="1"/>
        </dgm:presLayoutVars>
      </dgm:prSet>
      <dgm:spPr/>
    </dgm:pt>
    <dgm:pt modelId="{6300D0D1-9FA4-48C1-9C78-C7DF0485B5F9}" type="pres">
      <dgm:prSet presAssocID="{43E518F6-86AE-4A14-9112-F64983089E78}" presName="sibTrans" presStyleCnt="0"/>
      <dgm:spPr/>
    </dgm:pt>
    <dgm:pt modelId="{4CB6BA4F-946B-4BAB-8DC8-2D9FC4ACC5A6}" type="pres">
      <dgm:prSet presAssocID="{AD5EEEB3-9C84-4CD9-B544-D21C9216F8D6}" presName="node" presStyleLbl="node1" presStyleIdx="1" presStyleCnt="6">
        <dgm:presLayoutVars>
          <dgm:bulletEnabled val="1"/>
        </dgm:presLayoutVars>
      </dgm:prSet>
      <dgm:spPr/>
    </dgm:pt>
    <dgm:pt modelId="{C062C80A-C95E-4CB5-8815-80EA0B93D516}" type="pres">
      <dgm:prSet presAssocID="{2DC0EA31-011A-4C97-8A13-B8295236EFC8}" presName="sibTrans" presStyleCnt="0"/>
      <dgm:spPr/>
    </dgm:pt>
    <dgm:pt modelId="{9691DC8A-5E4D-4DA6-8F04-8B5BDF7BF6D2}" type="pres">
      <dgm:prSet presAssocID="{8F6D0ED2-E520-467B-9F12-B2B31BA83AE9}" presName="node" presStyleLbl="node1" presStyleIdx="2" presStyleCnt="6">
        <dgm:presLayoutVars>
          <dgm:bulletEnabled val="1"/>
        </dgm:presLayoutVars>
      </dgm:prSet>
      <dgm:spPr/>
    </dgm:pt>
    <dgm:pt modelId="{BD14BB57-6ABA-4FDF-B8E5-0DE698441E41}" type="pres">
      <dgm:prSet presAssocID="{147A122C-49E9-4704-A8C2-CB775130D529}" presName="sibTrans" presStyleCnt="0"/>
      <dgm:spPr/>
    </dgm:pt>
    <dgm:pt modelId="{72467FDF-8391-4FA9-B3A1-9C8A827745EF}" type="pres">
      <dgm:prSet presAssocID="{3C97E4D4-D671-499A-A012-1B96D140B64D}" presName="node" presStyleLbl="node1" presStyleIdx="3" presStyleCnt="6">
        <dgm:presLayoutVars>
          <dgm:bulletEnabled val="1"/>
        </dgm:presLayoutVars>
      </dgm:prSet>
      <dgm:spPr/>
    </dgm:pt>
    <dgm:pt modelId="{8D69745E-5A3F-4275-842C-E012804BBAEA}" type="pres">
      <dgm:prSet presAssocID="{AF5741C2-BD28-467E-9B8C-48DC3D20CBA6}" presName="sibTrans" presStyleCnt="0"/>
      <dgm:spPr/>
    </dgm:pt>
    <dgm:pt modelId="{3FE87B7E-FCFC-440E-8F68-396B70D5F6A3}" type="pres">
      <dgm:prSet presAssocID="{B2A4C8EA-717D-4E6C-AC53-BB1DD73AA822}" presName="node" presStyleLbl="node1" presStyleIdx="4" presStyleCnt="6">
        <dgm:presLayoutVars>
          <dgm:bulletEnabled val="1"/>
        </dgm:presLayoutVars>
      </dgm:prSet>
      <dgm:spPr/>
    </dgm:pt>
    <dgm:pt modelId="{65C43D54-3FDB-49AD-B044-C69DB02E290D}" type="pres">
      <dgm:prSet presAssocID="{E2B28565-B58F-4124-B3BC-B04E8E25DC2E}" presName="sibTrans" presStyleCnt="0"/>
      <dgm:spPr/>
    </dgm:pt>
    <dgm:pt modelId="{98DA2602-E2C2-47C9-9425-94E99217CBFE}" type="pres">
      <dgm:prSet presAssocID="{A693C5DE-D78B-4041-87F8-364DD05928E5}" presName="node" presStyleLbl="node1" presStyleIdx="5" presStyleCnt="6">
        <dgm:presLayoutVars>
          <dgm:bulletEnabled val="1"/>
        </dgm:presLayoutVars>
      </dgm:prSet>
      <dgm:spPr/>
    </dgm:pt>
  </dgm:ptLst>
  <dgm:cxnLst>
    <dgm:cxn modelId="{68D8EA01-006A-4BD1-9590-013C1737A444}" type="presOf" srcId="{3C97E4D4-D671-499A-A012-1B96D140B64D}" destId="{72467FDF-8391-4FA9-B3A1-9C8A827745EF}" srcOrd="0" destOrd="0" presId="urn:microsoft.com/office/officeart/2005/8/layout/default"/>
    <dgm:cxn modelId="{FE02A403-47E6-471D-A46A-2C0DEEC8853E}" type="presOf" srcId="{67662BA1-77C0-4D19-88FA-5F54FC1E54A5}" destId="{017E8266-390B-4E6A-A31C-33B0C386D5F7}" srcOrd="0" destOrd="0" presId="urn:microsoft.com/office/officeart/2005/8/layout/default"/>
    <dgm:cxn modelId="{36260070-ABC0-4BCC-BF0E-C69E0226771F}" srcId="{E38A0715-BDD9-437C-91F6-A2F0FF0097EA}" destId="{3C97E4D4-D671-499A-A012-1B96D140B64D}" srcOrd="3" destOrd="0" parTransId="{CC14FBFB-3023-45A4-A953-824EB387747E}" sibTransId="{AF5741C2-BD28-467E-9B8C-48DC3D20CBA6}"/>
    <dgm:cxn modelId="{9E17A972-C7DD-4049-B20E-9CCFE50011EA}" srcId="{E38A0715-BDD9-437C-91F6-A2F0FF0097EA}" destId="{A693C5DE-D78B-4041-87F8-364DD05928E5}" srcOrd="5" destOrd="0" parTransId="{DB783DBB-21F7-41E8-85EF-7E49C41EC3AB}" sibTransId="{B86BED17-ED61-470D-9321-A43C28062759}"/>
    <dgm:cxn modelId="{0463CE93-F15D-41B3-9F7D-B5321B4DF645}" srcId="{E38A0715-BDD9-437C-91F6-A2F0FF0097EA}" destId="{67662BA1-77C0-4D19-88FA-5F54FC1E54A5}" srcOrd="0" destOrd="0" parTransId="{CAD4B3FE-4990-491E-BC06-7819A2AD50E6}" sibTransId="{43E518F6-86AE-4A14-9112-F64983089E78}"/>
    <dgm:cxn modelId="{945EC196-3BFA-469F-997B-B6780C049043}" srcId="{E38A0715-BDD9-437C-91F6-A2F0FF0097EA}" destId="{AD5EEEB3-9C84-4CD9-B544-D21C9216F8D6}" srcOrd="1" destOrd="0" parTransId="{BDB35D86-2A48-44CA-848B-76618D52427E}" sibTransId="{2DC0EA31-011A-4C97-8A13-B8295236EFC8}"/>
    <dgm:cxn modelId="{589FFBA1-39D9-47F4-B92D-2BC8C71A4B3C}" type="presOf" srcId="{E38A0715-BDD9-437C-91F6-A2F0FF0097EA}" destId="{73892B18-9C39-4674-A453-9C5C180AB7FA}" srcOrd="0" destOrd="0" presId="urn:microsoft.com/office/officeart/2005/8/layout/default"/>
    <dgm:cxn modelId="{F873E5AD-B961-4DBC-8E51-2587206DD347}" srcId="{E38A0715-BDD9-437C-91F6-A2F0FF0097EA}" destId="{8F6D0ED2-E520-467B-9F12-B2B31BA83AE9}" srcOrd="2" destOrd="0" parTransId="{78234F76-7655-4B9C-A073-7BF0BA214960}" sibTransId="{147A122C-49E9-4704-A8C2-CB775130D529}"/>
    <dgm:cxn modelId="{2B8DCFB2-6372-4C00-989F-007CCDE43927}" srcId="{E38A0715-BDD9-437C-91F6-A2F0FF0097EA}" destId="{B2A4C8EA-717D-4E6C-AC53-BB1DD73AA822}" srcOrd="4" destOrd="0" parTransId="{6DD24CA4-B672-42AB-927E-3A6D6C7C7CCF}" sibTransId="{E2B28565-B58F-4124-B3BC-B04E8E25DC2E}"/>
    <dgm:cxn modelId="{4520C9BF-03F6-4C1C-81AD-0E9CD68361B4}" type="presOf" srcId="{AD5EEEB3-9C84-4CD9-B544-D21C9216F8D6}" destId="{4CB6BA4F-946B-4BAB-8DC8-2D9FC4ACC5A6}" srcOrd="0" destOrd="0" presId="urn:microsoft.com/office/officeart/2005/8/layout/default"/>
    <dgm:cxn modelId="{CCFD05C6-45C5-43E9-BFBC-344D00839477}" type="presOf" srcId="{B2A4C8EA-717D-4E6C-AC53-BB1DD73AA822}" destId="{3FE87B7E-FCFC-440E-8F68-396B70D5F6A3}" srcOrd="0" destOrd="0" presId="urn:microsoft.com/office/officeart/2005/8/layout/default"/>
    <dgm:cxn modelId="{2FE47FD2-C83C-4569-BB35-74DB820F9B61}" type="presOf" srcId="{8F6D0ED2-E520-467B-9F12-B2B31BA83AE9}" destId="{9691DC8A-5E4D-4DA6-8F04-8B5BDF7BF6D2}" srcOrd="0" destOrd="0" presId="urn:microsoft.com/office/officeart/2005/8/layout/default"/>
    <dgm:cxn modelId="{35A63FFD-4366-4A05-B465-6472CF28EAFD}" type="presOf" srcId="{A693C5DE-D78B-4041-87F8-364DD05928E5}" destId="{98DA2602-E2C2-47C9-9425-94E99217CBFE}" srcOrd="0" destOrd="0" presId="urn:microsoft.com/office/officeart/2005/8/layout/default"/>
    <dgm:cxn modelId="{F43B5565-0869-4E9A-8CE8-D73D3E9D0489}" type="presParOf" srcId="{73892B18-9C39-4674-A453-9C5C180AB7FA}" destId="{017E8266-390B-4E6A-A31C-33B0C386D5F7}" srcOrd="0" destOrd="0" presId="urn:microsoft.com/office/officeart/2005/8/layout/default"/>
    <dgm:cxn modelId="{8E3ECF0C-F04B-41CF-BBAE-A89DAA870D21}" type="presParOf" srcId="{73892B18-9C39-4674-A453-9C5C180AB7FA}" destId="{6300D0D1-9FA4-48C1-9C78-C7DF0485B5F9}" srcOrd="1" destOrd="0" presId="urn:microsoft.com/office/officeart/2005/8/layout/default"/>
    <dgm:cxn modelId="{AF7FD991-1434-4C3F-93E9-45AA65DBDCF2}" type="presParOf" srcId="{73892B18-9C39-4674-A453-9C5C180AB7FA}" destId="{4CB6BA4F-946B-4BAB-8DC8-2D9FC4ACC5A6}" srcOrd="2" destOrd="0" presId="urn:microsoft.com/office/officeart/2005/8/layout/default"/>
    <dgm:cxn modelId="{E31D6797-3B67-41BE-9D3B-AF37E101E828}" type="presParOf" srcId="{73892B18-9C39-4674-A453-9C5C180AB7FA}" destId="{C062C80A-C95E-4CB5-8815-80EA0B93D516}" srcOrd="3" destOrd="0" presId="urn:microsoft.com/office/officeart/2005/8/layout/default"/>
    <dgm:cxn modelId="{BCB43139-5819-4B00-860B-4D1912B9C65C}" type="presParOf" srcId="{73892B18-9C39-4674-A453-9C5C180AB7FA}" destId="{9691DC8A-5E4D-4DA6-8F04-8B5BDF7BF6D2}" srcOrd="4" destOrd="0" presId="urn:microsoft.com/office/officeart/2005/8/layout/default"/>
    <dgm:cxn modelId="{1ED1B853-1969-44ED-B52A-155D9C3F2CBB}" type="presParOf" srcId="{73892B18-9C39-4674-A453-9C5C180AB7FA}" destId="{BD14BB57-6ABA-4FDF-B8E5-0DE698441E41}" srcOrd="5" destOrd="0" presId="urn:microsoft.com/office/officeart/2005/8/layout/default"/>
    <dgm:cxn modelId="{BE22C60A-D375-4E63-B7B2-FDCE0BF70312}" type="presParOf" srcId="{73892B18-9C39-4674-A453-9C5C180AB7FA}" destId="{72467FDF-8391-4FA9-B3A1-9C8A827745EF}" srcOrd="6" destOrd="0" presId="urn:microsoft.com/office/officeart/2005/8/layout/default"/>
    <dgm:cxn modelId="{969318F1-DCF9-42D4-BAA3-BB805D39A5B5}" type="presParOf" srcId="{73892B18-9C39-4674-A453-9C5C180AB7FA}" destId="{8D69745E-5A3F-4275-842C-E012804BBAEA}" srcOrd="7" destOrd="0" presId="urn:microsoft.com/office/officeart/2005/8/layout/default"/>
    <dgm:cxn modelId="{3867EF69-54B2-42CA-B5FD-C326EE013F25}" type="presParOf" srcId="{73892B18-9C39-4674-A453-9C5C180AB7FA}" destId="{3FE87B7E-FCFC-440E-8F68-396B70D5F6A3}" srcOrd="8" destOrd="0" presId="urn:microsoft.com/office/officeart/2005/8/layout/default"/>
    <dgm:cxn modelId="{CDF57FC2-7D19-474A-95A4-670750ACE653}" type="presParOf" srcId="{73892B18-9C39-4674-A453-9C5C180AB7FA}" destId="{65C43D54-3FDB-49AD-B044-C69DB02E290D}" srcOrd="9" destOrd="0" presId="urn:microsoft.com/office/officeart/2005/8/layout/default"/>
    <dgm:cxn modelId="{244CAA97-DCBB-4424-AA33-541CEF605E74}" type="presParOf" srcId="{73892B18-9C39-4674-A453-9C5C180AB7FA}" destId="{98DA2602-E2C2-47C9-9425-94E99217CB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C4CC76-1A8E-4EE8-9989-0EEA61E7EFC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774AB96-9037-4106-B683-F92374787123}">
      <dgm:prSet/>
      <dgm:spPr/>
      <dgm:t>
        <a:bodyPr/>
        <a:lstStyle/>
        <a:p>
          <a:r>
            <a:rPr lang="da-DK"/>
            <a:t>Sundhedsfremme og forebyggelse ud fra et børnefysioterapeutisk perspektiv </a:t>
          </a:r>
          <a:endParaRPr lang="en-US"/>
        </a:p>
      </dgm:t>
    </dgm:pt>
    <dgm:pt modelId="{128B6B00-688D-4D5F-8A2A-8F9374B99644}" type="parTrans" cxnId="{125B96D4-6A81-42A4-95DF-65104540272D}">
      <dgm:prSet/>
      <dgm:spPr/>
      <dgm:t>
        <a:bodyPr/>
        <a:lstStyle/>
        <a:p>
          <a:endParaRPr lang="en-US"/>
        </a:p>
      </dgm:t>
    </dgm:pt>
    <dgm:pt modelId="{2E047DA7-0351-4E60-9883-E35CA306CC2D}" type="sibTrans" cxnId="{125B96D4-6A81-42A4-95DF-65104540272D}">
      <dgm:prSet/>
      <dgm:spPr/>
      <dgm:t>
        <a:bodyPr/>
        <a:lstStyle/>
        <a:p>
          <a:endParaRPr lang="en-US"/>
        </a:p>
      </dgm:t>
    </dgm:pt>
    <dgm:pt modelId="{83830632-E795-4813-978F-AF89AE086B8C}">
      <dgm:prSet/>
      <dgm:spPr/>
      <dgm:t>
        <a:bodyPr/>
        <a:lstStyle/>
        <a:p>
          <a:r>
            <a:rPr lang="da-DK"/>
            <a:t>Hvordan får vi børnefysioterapi i fokus i alle kommuner og regioner landet over? </a:t>
          </a:r>
          <a:endParaRPr lang="en-US"/>
        </a:p>
      </dgm:t>
    </dgm:pt>
    <dgm:pt modelId="{512C7C85-EF72-40D2-A5E8-1699F002FB41}" type="parTrans" cxnId="{EB193B56-A2F3-4CF7-8B2F-A10819195A74}">
      <dgm:prSet/>
      <dgm:spPr/>
      <dgm:t>
        <a:bodyPr/>
        <a:lstStyle/>
        <a:p>
          <a:endParaRPr lang="en-US"/>
        </a:p>
      </dgm:t>
    </dgm:pt>
    <dgm:pt modelId="{CECA015F-47D9-4A35-B462-4BD41071FF27}" type="sibTrans" cxnId="{EB193B56-A2F3-4CF7-8B2F-A10819195A74}">
      <dgm:prSet/>
      <dgm:spPr/>
      <dgm:t>
        <a:bodyPr/>
        <a:lstStyle/>
        <a:p>
          <a:endParaRPr lang="en-US"/>
        </a:p>
      </dgm:t>
    </dgm:pt>
    <dgm:pt modelId="{4B5A0160-0B86-44A3-9B19-324B2D765791}">
      <dgm:prSet/>
      <dgm:spPr/>
      <dgm:t>
        <a:bodyPr/>
        <a:lstStyle/>
        <a:p>
          <a:r>
            <a:rPr lang="en-US" dirty="0" err="1"/>
            <a:t>Udnytte</a:t>
          </a:r>
          <a:r>
            <a:rPr lang="en-US" dirty="0"/>
            <a:t> </a:t>
          </a:r>
          <a:r>
            <a:rPr lang="en-US" dirty="0" err="1"/>
            <a:t>viden</a:t>
          </a:r>
          <a:r>
            <a:rPr lang="en-US" dirty="0"/>
            <a:t> og </a:t>
          </a:r>
          <a:r>
            <a:rPr lang="en-US" dirty="0" err="1"/>
            <a:t>kompetencer</a:t>
          </a:r>
          <a:r>
            <a:rPr lang="en-US" dirty="0"/>
            <a:t> </a:t>
          </a:r>
          <a:r>
            <a:rPr lang="en-US" dirty="0" err="1"/>
            <a:t>ved</a:t>
          </a:r>
          <a:r>
            <a:rPr lang="en-US" dirty="0"/>
            <a:t> </a:t>
          </a:r>
          <a:r>
            <a:rPr lang="en-US" dirty="0" err="1"/>
            <a:t>fysioterapeuter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børneområdet</a:t>
          </a:r>
          <a:r>
            <a:rPr lang="en-US" dirty="0"/>
            <a:t> i hele </a:t>
          </a:r>
          <a:r>
            <a:rPr lang="en-US" dirty="0" err="1"/>
            <a:t>landet</a:t>
          </a:r>
          <a:endParaRPr lang="en-US" dirty="0"/>
        </a:p>
      </dgm:t>
    </dgm:pt>
    <dgm:pt modelId="{4505FEA5-47EB-4A44-BA4E-57074AC97C72}" type="parTrans" cxnId="{68B3495E-64C3-4A48-8910-8A89F60A6891}">
      <dgm:prSet/>
      <dgm:spPr/>
      <dgm:t>
        <a:bodyPr/>
        <a:lstStyle/>
        <a:p>
          <a:endParaRPr lang="en-US"/>
        </a:p>
      </dgm:t>
    </dgm:pt>
    <dgm:pt modelId="{B283C228-FB35-4AC4-86EF-2DF5987AD82C}" type="sibTrans" cxnId="{68B3495E-64C3-4A48-8910-8A89F60A6891}">
      <dgm:prSet/>
      <dgm:spPr/>
      <dgm:t>
        <a:bodyPr/>
        <a:lstStyle/>
        <a:p>
          <a:endParaRPr lang="en-US"/>
        </a:p>
      </dgm:t>
    </dgm:pt>
    <dgm:pt modelId="{FA6B5E13-5523-4A29-B1FB-80DBBA5236C4}" type="pres">
      <dgm:prSet presAssocID="{EFC4CC76-1A8E-4EE8-9989-0EEA61E7EF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6D61A2-88E5-4314-8490-75D36CC39B87}" type="pres">
      <dgm:prSet presAssocID="{7774AB96-9037-4106-B683-F92374787123}" presName="hierRoot1" presStyleCnt="0"/>
      <dgm:spPr/>
    </dgm:pt>
    <dgm:pt modelId="{83915C45-88B2-49B9-A745-FAF72B6F5468}" type="pres">
      <dgm:prSet presAssocID="{7774AB96-9037-4106-B683-F92374787123}" presName="composite" presStyleCnt="0"/>
      <dgm:spPr/>
    </dgm:pt>
    <dgm:pt modelId="{A37698E1-53A9-4954-82D8-C2162625B332}" type="pres">
      <dgm:prSet presAssocID="{7774AB96-9037-4106-B683-F92374787123}" presName="background" presStyleLbl="node0" presStyleIdx="0" presStyleCnt="3"/>
      <dgm:spPr/>
    </dgm:pt>
    <dgm:pt modelId="{D518D1D2-C30C-4FEC-B464-FDD2FBBEB702}" type="pres">
      <dgm:prSet presAssocID="{7774AB96-9037-4106-B683-F92374787123}" presName="text" presStyleLbl="fgAcc0" presStyleIdx="0" presStyleCnt="3">
        <dgm:presLayoutVars>
          <dgm:chPref val="3"/>
        </dgm:presLayoutVars>
      </dgm:prSet>
      <dgm:spPr/>
    </dgm:pt>
    <dgm:pt modelId="{A52E0396-3E0F-4264-9B3A-1BD73825247C}" type="pres">
      <dgm:prSet presAssocID="{7774AB96-9037-4106-B683-F92374787123}" presName="hierChild2" presStyleCnt="0"/>
      <dgm:spPr/>
    </dgm:pt>
    <dgm:pt modelId="{5A53B2E5-934D-4D84-957E-622755F08A88}" type="pres">
      <dgm:prSet presAssocID="{83830632-E795-4813-978F-AF89AE086B8C}" presName="hierRoot1" presStyleCnt="0"/>
      <dgm:spPr/>
    </dgm:pt>
    <dgm:pt modelId="{ED6A9303-7EBF-4962-913E-F961A8C39235}" type="pres">
      <dgm:prSet presAssocID="{83830632-E795-4813-978F-AF89AE086B8C}" presName="composite" presStyleCnt="0"/>
      <dgm:spPr/>
    </dgm:pt>
    <dgm:pt modelId="{67EACBF3-344A-4E54-AEAA-B9F856FE2A38}" type="pres">
      <dgm:prSet presAssocID="{83830632-E795-4813-978F-AF89AE086B8C}" presName="background" presStyleLbl="node0" presStyleIdx="1" presStyleCnt="3"/>
      <dgm:spPr/>
    </dgm:pt>
    <dgm:pt modelId="{50CF8FFA-F899-41CC-81B9-1EAE925862BA}" type="pres">
      <dgm:prSet presAssocID="{83830632-E795-4813-978F-AF89AE086B8C}" presName="text" presStyleLbl="fgAcc0" presStyleIdx="1" presStyleCnt="3">
        <dgm:presLayoutVars>
          <dgm:chPref val="3"/>
        </dgm:presLayoutVars>
      </dgm:prSet>
      <dgm:spPr/>
    </dgm:pt>
    <dgm:pt modelId="{5E76EAC0-A277-4043-867C-140BC849AD99}" type="pres">
      <dgm:prSet presAssocID="{83830632-E795-4813-978F-AF89AE086B8C}" presName="hierChild2" presStyleCnt="0"/>
      <dgm:spPr/>
    </dgm:pt>
    <dgm:pt modelId="{A352423A-13CD-40EC-9501-74CF17B8126D}" type="pres">
      <dgm:prSet presAssocID="{4B5A0160-0B86-44A3-9B19-324B2D765791}" presName="hierRoot1" presStyleCnt="0"/>
      <dgm:spPr/>
    </dgm:pt>
    <dgm:pt modelId="{6CB3773F-B854-4A92-A3BF-49DB5959AC2D}" type="pres">
      <dgm:prSet presAssocID="{4B5A0160-0B86-44A3-9B19-324B2D765791}" presName="composite" presStyleCnt="0"/>
      <dgm:spPr/>
    </dgm:pt>
    <dgm:pt modelId="{9940ECFA-7AB4-4FC5-9FC9-648270FB5D6D}" type="pres">
      <dgm:prSet presAssocID="{4B5A0160-0B86-44A3-9B19-324B2D765791}" presName="background" presStyleLbl="node0" presStyleIdx="2" presStyleCnt="3"/>
      <dgm:spPr/>
    </dgm:pt>
    <dgm:pt modelId="{EFCAF65E-A811-45AD-B884-18FCD51CD412}" type="pres">
      <dgm:prSet presAssocID="{4B5A0160-0B86-44A3-9B19-324B2D765791}" presName="text" presStyleLbl="fgAcc0" presStyleIdx="2" presStyleCnt="3">
        <dgm:presLayoutVars>
          <dgm:chPref val="3"/>
        </dgm:presLayoutVars>
      </dgm:prSet>
      <dgm:spPr/>
    </dgm:pt>
    <dgm:pt modelId="{FFFD12FB-05DF-4860-9725-5D8025647134}" type="pres">
      <dgm:prSet presAssocID="{4B5A0160-0B86-44A3-9B19-324B2D765791}" presName="hierChild2" presStyleCnt="0"/>
      <dgm:spPr/>
    </dgm:pt>
  </dgm:ptLst>
  <dgm:cxnLst>
    <dgm:cxn modelId="{B5A75808-C283-4925-9954-0E87E9574F05}" type="presOf" srcId="{83830632-E795-4813-978F-AF89AE086B8C}" destId="{50CF8FFA-F899-41CC-81B9-1EAE925862BA}" srcOrd="0" destOrd="0" presId="urn:microsoft.com/office/officeart/2005/8/layout/hierarchy1"/>
    <dgm:cxn modelId="{59CC6636-1FA2-44A2-B0AB-C128912753E5}" type="presOf" srcId="{4B5A0160-0B86-44A3-9B19-324B2D765791}" destId="{EFCAF65E-A811-45AD-B884-18FCD51CD412}" srcOrd="0" destOrd="0" presId="urn:microsoft.com/office/officeart/2005/8/layout/hierarchy1"/>
    <dgm:cxn modelId="{68B3495E-64C3-4A48-8910-8A89F60A6891}" srcId="{EFC4CC76-1A8E-4EE8-9989-0EEA61E7EFC4}" destId="{4B5A0160-0B86-44A3-9B19-324B2D765791}" srcOrd="2" destOrd="0" parTransId="{4505FEA5-47EB-4A44-BA4E-57074AC97C72}" sibTransId="{B283C228-FB35-4AC4-86EF-2DF5987AD82C}"/>
    <dgm:cxn modelId="{EB193B56-A2F3-4CF7-8B2F-A10819195A74}" srcId="{EFC4CC76-1A8E-4EE8-9989-0EEA61E7EFC4}" destId="{83830632-E795-4813-978F-AF89AE086B8C}" srcOrd="1" destOrd="0" parTransId="{512C7C85-EF72-40D2-A5E8-1699F002FB41}" sibTransId="{CECA015F-47D9-4A35-B462-4BD41071FF27}"/>
    <dgm:cxn modelId="{125B96D4-6A81-42A4-95DF-65104540272D}" srcId="{EFC4CC76-1A8E-4EE8-9989-0EEA61E7EFC4}" destId="{7774AB96-9037-4106-B683-F92374787123}" srcOrd="0" destOrd="0" parTransId="{128B6B00-688D-4D5F-8A2A-8F9374B99644}" sibTransId="{2E047DA7-0351-4E60-9883-E35CA306CC2D}"/>
    <dgm:cxn modelId="{5E8946E5-7629-47DE-A8A7-C3561611662A}" type="presOf" srcId="{7774AB96-9037-4106-B683-F92374787123}" destId="{D518D1D2-C30C-4FEC-B464-FDD2FBBEB702}" srcOrd="0" destOrd="0" presId="urn:microsoft.com/office/officeart/2005/8/layout/hierarchy1"/>
    <dgm:cxn modelId="{CC82F4F8-76D6-4E94-AC30-223CD6AF46D7}" type="presOf" srcId="{EFC4CC76-1A8E-4EE8-9989-0EEA61E7EFC4}" destId="{FA6B5E13-5523-4A29-B1FB-80DBBA5236C4}" srcOrd="0" destOrd="0" presId="urn:microsoft.com/office/officeart/2005/8/layout/hierarchy1"/>
    <dgm:cxn modelId="{136D2D63-0FA2-4A9C-8E8C-1A81E2047881}" type="presParOf" srcId="{FA6B5E13-5523-4A29-B1FB-80DBBA5236C4}" destId="{B26D61A2-88E5-4314-8490-75D36CC39B87}" srcOrd="0" destOrd="0" presId="urn:microsoft.com/office/officeart/2005/8/layout/hierarchy1"/>
    <dgm:cxn modelId="{D44B6E97-3C59-425D-A2C1-178596CBAF86}" type="presParOf" srcId="{B26D61A2-88E5-4314-8490-75D36CC39B87}" destId="{83915C45-88B2-49B9-A745-FAF72B6F5468}" srcOrd="0" destOrd="0" presId="urn:microsoft.com/office/officeart/2005/8/layout/hierarchy1"/>
    <dgm:cxn modelId="{EC987DE9-685C-43F1-9CBF-7F749C3CF8BC}" type="presParOf" srcId="{83915C45-88B2-49B9-A745-FAF72B6F5468}" destId="{A37698E1-53A9-4954-82D8-C2162625B332}" srcOrd="0" destOrd="0" presId="urn:microsoft.com/office/officeart/2005/8/layout/hierarchy1"/>
    <dgm:cxn modelId="{C30BB62B-A462-4C3B-B507-6D8D965B2F4F}" type="presParOf" srcId="{83915C45-88B2-49B9-A745-FAF72B6F5468}" destId="{D518D1D2-C30C-4FEC-B464-FDD2FBBEB702}" srcOrd="1" destOrd="0" presId="urn:microsoft.com/office/officeart/2005/8/layout/hierarchy1"/>
    <dgm:cxn modelId="{49888EEB-3CFA-4FBE-955C-02D3166AD6F4}" type="presParOf" srcId="{B26D61A2-88E5-4314-8490-75D36CC39B87}" destId="{A52E0396-3E0F-4264-9B3A-1BD73825247C}" srcOrd="1" destOrd="0" presId="urn:microsoft.com/office/officeart/2005/8/layout/hierarchy1"/>
    <dgm:cxn modelId="{097A20D9-5949-47BD-95A2-8164AD0D856B}" type="presParOf" srcId="{FA6B5E13-5523-4A29-B1FB-80DBBA5236C4}" destId="{5A53B2E5-934D-4D84-957E-622755F08A88}" srcOrd="1" destOrd="0" presId="urn:microsoft.com/office/officeart/2005/8/layout/hierarchy1"/>
    <dgm:cxn modelId="{0EA92D64-9AB8-494C-BB89-2C433CE4B579}" type="presParOf" srcId="{5A53B2E5-934D-4D84-957E-622755F08A88}" destId="{ED6A9303-7EBF-4962-913E-F961A8C39235}" srcOrd="0" destOrd="0" presId="urn:microsoft.com/office/officeart/2005/8/layout/hierarchy1"/>
    <dgm:cxn modelId="{05CD8E62-CE11-473B-8A5D-3AD1C495A23C}" type="presParOf" srcId="{ED6A9303-7EBF-4962-913E-F961A8C39235}" destId="{67EACBF3-344A-4E54-AEAA-B9F856FE2A38}" srcOrd="0" destOrd="0" presId="urn:microsoft.com/office/officeart/2005/8/layout/hierarchy1"/>
    <dgm:cxn modelId="{47BF9C13-00AF-425C-AF05-C4E1D674AA38}" type="presParOf" srcId="{ED6A9303-7EBF-4962-913E-F961A8C39235}" destId="{50CF8FFA-F899-41CC-81B9-1EAE925862BA}" srcOrd="1" destOrd="0" presId="urn:microsoft.com/office/officeart/2005/8/layout/hierarchy1"/>
    <dgm:cxn modelId="{7EBDC537-0038-4452-9E74-CD57F3DE06AD}" type="presParOf" srcId="{5A53B2E5-934D-4D84-957E-622755F08A88}" destId="{5E76EAC0-A277-4043-867C-140BC849AD99}" srcOrd="1" destOrd="0" presId="urn:microsoft.com/office/officeart/2005/8/layout/hierarchy1"/>
    <dgm:cxn modelId="{49BA6D0C-53AD-4A3A-AC4E-57A089C0EBE4}" type="presParOf" srcId="{FA6B5E13-5523-4A29-B1FB-80DBBA5236C4}" destId="{A352423A-13CD-40EC-9501-74CF17B8126D}" srcOrd="2" destOrd="0" presId="urn:microsoft.com/office/officeart/2005/8/layout/hierarchy1"/>
    <dgm:cxn modelId="{C9F82C1C-4AB8-4C4C-8B13-82DA62C983ED}" type="presParOf" srcId="{A352423A-13CD-40EC-9501-74CF17B8126D}" destId="{6CB3773F-B854-4A92-A3BF-49DB5959AC2D}" srcOrd="0" destOrd="0" presId="urn:microsoft.com/office/officeart/2005/8/layout/hierarchy1"/>
    <dgm:cxn modelId="{C49B0CC1-0EED-4897-808D-322AC0F4AAFB}" type="presParOf" srcId="{6CB3773F-B854-4A92-A3BF-49DB5959AC2D}" destId="{9940ECFA-7AB4-4FC5-9FC9-648270FB5D6D}" srcOrd="0" destOrd="0" presId="urn:microsoft.com/office/officeart/2005/8/layout/hierarchy1"/>
    <dgm:cxn modelId="{42C25371-7B0E-448D-A184-114A3AF54234}" type="presParOf" srcId="{6CB3773F-B854-4A92-A3BF-49DB5959AC2D}" destId="{EFCAF65E-A811-45AD-B884-18FCD51CD412}" srcOrd="1" destOrd="0" presId="urn:microsoft.com/office/officeart/2005/8/layout/hierarchy1"/>
    <dgm:cxn modelId="{8902C2EE-0728-4A3F-8D64-5E620937BF77}" type="presParOf" srcId="{A352423A-13CD-40EC-9501-74CF17B8126D}" destId="{FFFD12FB-05DF-4860-9725-5D80256471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E8266-390B-4E6A-A31C-33B0C386D5F7}">
      <dsp:nvSpPr>
        <dsp:cNvPr id="0" name=""/>
        <dsp:cNvSpPr/>
      </dsp:nvSpPr>
      <dsp:spPr>
        <a:xfrm>
          <a:off x="306677" y="1182"/>
          <a:ext cx="2637242" cy="1582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/>
            <a:t>Connie Sjøholm Mikkelsen (Tovholder), </a:t>
          </a:r>
          <a:r>
            <a:rPr lang="da-DK" sz="2100" kern="1200"/>
            <a:t>Bornholms Regionskommune </a:t>
          </a:r>
          <a:endParaRPr lang="en-US" sz="2100" kern="1200"/>
        </a:p>
      </dsp:txBody>
      <dsp:txXfrm>
        <a:off x="306677" y="1182"/>
        <a:ext cx="2637242" cy="1582345"/>
      </dsp:txXfrm>
    </dsp:sp>
    <dsp:sp modelId="{4CB6BA4F-946B-4BAB-8DC8-2D9FC4ACC5A6}">
      <dsp:nvSpPr>
        <dsp:cNvPr id="0" name=""/>
        <dsp:cNvSpPr/>
      </dsp:nvSpPr>
      <dsp:spPr>
        <a:xfrm>
          <a:off x="3207643" y="1182"/>
          <a:ext cx="2637242" cy="1582345"/>
        </a:xfrm>
        <a:prstGeom prst="rect">
          <a:avLst/>
        </a:prstGeom>
        <a:solidFill>
          <a:schemeClr val="accent2">
            <a:hueOff val="-2070378"/>
            <a:satOff val="9172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/>
            <a:t>Anja Kirt Hansen,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Trivsel og Læring (PPR), Norddjurs Kommune </a:t>
          </a:r>
          <a:endParaRPr lang="en-US" sz="2100" kern="1200" dirty="0"/>
        </a:p>
      </dsp:txBody>
      <dsp:txXfrm>
        <a:off x="3207643" y="1182"/>
        <a:ext cx="2637242" cy="1582345"/>
      </dsp:txXfrm>
    </dsp:sp>
    <dsp:sp modelId="{9691DC8A-5E4D-4DA6-8F04-8B5BDF7BF6D2}">
      <dsp:nvSpPr>
        <dsp:cNvPr id="0" name=""/>
        <dsp:cNvSpPr/>
      </dsp:nvSpPr>
      <dsp:spPr>
        <a:xfrm>
          <a:off x="306677" y="1847252"/>
          <a:ext cx="2637242" cy="1582345"/>
        </a:xfrm>
        <a:prstGeom prst="rect">
          <a:avLst/>
        </a:prstGeom>
        <a:solidFill>
          <a:schemeClr val="accent2">
            <a:hueOff val="-4140755"/>
            <a:satOff val="1834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/>
            <a:t>Pia Møller Jensen,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Ledende fysioterapeut, Høje-Taastrup Kommune</a:t>
          </a:r>
          <a:endParaRPr lang="en-US" sz="2100" kern="1200" dirty="0"/>
        </a:p>
      </dsp:txBody>
      <dsp:txXfrm>
        <a:off x="306677" y="1847252"/>
        <a:ext cx="2637242" cy="1582345"/>
      </dsp:txXfrm>
    </dsp:sp>
    <dsp:sp modelId="{72467FDF-8391-4FA9-B3A1-9C8A827745EF}">
      <dsp:nvSpPr>
        <dsp:cNvPr id="0" name=""/>
        <dsp:cNvSpPr/>
      </dsp:nvSpPr>
      <dsp:spPr>
        <a:xfrm>
          <a:off x="3207643" y="1847252"/>
          <a:ext cx="2637242" cy="1582345"/>
        </a:xfrm>
        <a:prstGeom prst="rect">
          <a:avLst/>
        </a:prstGeom>
        <a:solidFill>
          <a:schemeClr val="accent2">
            <a:hueOff val="-6211133"/>
            <a:satOff val="27515"/>
            <a:lumOff val="-10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/>
            <a:t>Anja Dall Thomalla,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Fagkoordinator PPR, Åbenrå Kommune</a:t>
          </a:r>
          <a:endParaRPr lang="en-US" sz="2100" kern="1200" dirty="0"/>
        </a:p>
      </dsp:txBody>
      <dsp:txXfrm>
        <a:off x="3207643" y="1847252"/>
        <a:ext cx="2637242" cy="1582345"/>
      </dsp:txXfrm>
    </dsp:sp>
    <dsp:sp modelId="{3FE87B7E-FCFC-440E-8F68-396B70D5F6A3}">
      <dsp:nvSpPr>
        <dsp:cNvPr id="0" name=""/>
        <dsp:cNvSpPr/>
      </dsp:nvSpPr>
      <dsp:spPr>
        <a:xfrm>
          <a:off x="306677" y="3693321"/>
          <a:ext cx="2637242" cy="1582345"/>
        </a:xfrm>
        <a:prstGeom prst="rect">
          <a:avLst/>
        </a:prstGeom>
        <a:solidFill>
          <a:schemeClr val="accent2">
            <a:hueOff val="-8281511"/>
            <a:satOff val="36687"/>
            <a:lumOff val="-13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/>
            <a:t>Heike Kuhhirte </a:t>
          </a:r>
          <a:r>
            <a:rPr lang="da-DK" sz="2100" b="1" kern="1200" dirty="0" err="1"/>
            <a:t>Finedal</a:t>
          </a:r>
          <a:r>
            <a:rPr lang="da-DK" sz="2100" b="1" kern="1200" dirty="0"/>
            <a:t>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Fysioterapeut, OUH</a:t>
          </a:r>
          <a:endParaRPr lang="en-US" sz="2100" kern="1200" dirty="0"/>
        </a:p>
      </dsp:txBody>
      <dsp:txXfrm>
        <a:off x="306677" y="3693321"/>
        <a:ext cx="2637242" cy="1582345"/>
      </dsp:txXfrm>
    </dsp:sp>
    <dsp:sp modelId="{98DA2602-E2C2-47C9-9425-94E99217CBFE}">
      <dsp:nvSpPr>
        <dsp:cNvPr id="0" name=""/>
        <dsp:cNvSpPr/>
      </dsp:nvSpPr>
      <dsp:spPr>
        <a:xfrm>
          <a:off x="3207643" y="3693321"/>
          <a:ext cx="2637242" cy="1582345"/>
        </a:xfrm>
        <a:prstGeom prst="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b="1" kern="1200" dirty="0"/>
            <a:t>Mette Julie Sørensen,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/>
            <a:t>PPR, Svendborg og Ærø</a:t>
          </a:r>
          <a:endParaRPr lang="en-US" sz="2100" kern="1200" dirty="0"/>
        </a:p>
      </dsp:txBody>
      <dsp:txXfrm>
        <a:off x="3207643" y="3693321"/>
        <a:ext cx="2637242" cy="158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698E1-53A9-4954-82D8-C2162625B332}">
      <dsp:nvSpPr>
        <dsp:cNvPr id="0" name=""/>
        <dsp:cNvSpPr/>
      </dsp:nvSpPr>
      <dsp:spPr>
        <a:xfrm>
          <a:off x="0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8D1D2-C30C-4FEC-B464-FDD2FBBEB702}">
      <dsp:nvSpPr>
        <dsp:cNvPr id="0" name=""/>
        <dsp:cNvSpPr/>
      </dsp:nvSpPr>
      <dsp:spPr>
        <a:xfrm>
          <a:off x="320675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Sundhedsfremme og forebyggelse ud fra et børnefysioterapeutisk perspektiv </a:t>
          </a:r>
          <a:endParaRPr lang="en-US" sz="2300" kern="1200"/>
        </a:p>
      </dsp:txBody>
      <dsp:txXfrm>
        <a:off x="374352" y="843542"/>
        <a:ext cx="2778721" cy="1725303"/>
      </dsp:txXfrm>
    </dsp:sp>
    <dsp:sp modelId="{67EACBF3-344A-4E54-AEAA-B9F856FE2A38}">
      <dsp:nvSpPr>
        <dsp:cNvPr id="0" name=""/>
        <dsp:cNvSpPr/>
      </dsp:nvSpPr>
      <dsp:spPr>
        <a:xfrm>
          <a:off x="3527425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F8FFA-F899-41CC-81B9-1EAE925862BA}">
      <dsp:nvSpPr>
        <dsp:cNvPr id="0" name=""/>
        <dsp:cNvSpPr/>
      </dsp:nvSpPr>
      <dsp:spPr>
        <a:xfrm>
          <a:off x="3848099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/>
            <a:t>Hvordan får vi børnefysioterapi i fokus i alle kommuner og regioner landet over? </a:t>
          </a:r>
          <a:endParaRPr lang="en-US" sz="2300" kern="1200"/>
        </a:p>
      </dsp:txBody>
      <dsp:txXfrm>
        <a:off x="3901776" y="843542"/>
        <a:ext cx="2778721" cy="1725303"/>
      </dsp:txXfrm>
    </dsp:sp>
    <dsp:sp modelId="{9940ECFA-7AB4-4FC5-9FC9-648270FB5D6D}">
      <dsp:nvSpPr>
        <dsp:cNvPr id="0" name=""/>
        <dsp:cNvSpPr/>
      </dsp:nvSpPr>
      <dsp:spPr>
        <a:xfrm>
          <a:off x="7054850" y="485224"/>
          <a:ext cx="2886075" cy="1832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AF65E-A811-45AD-B884-18FCD51CD412}">
      <dsp:nvSpPr>
        <dsp:cNvPr id="0" name=""/>
        <dsp:cNvSpPr/>
      </dsp:nvSpPr>
      <dsp:spPr>
        <a:xfrm>
          <a:off x="7375524" y="789865"/>
          <a:ext cx="2886075" cy="1832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Udnytte</a:t>
          </a:r>
          <a:r>
            <a:rPr lang="en-US" sz="2300" kern="1200" dirty="0"/>
            <a:t> </a:t>
          </a:r>
          <a:r>
            <a:rPr lang="en-US" sz="2300" kern="1200" dirty="0" err="1"/>
            <a:t>viden</a:t>
          </a:r>
          <a:r>
            <a:rPr lang="en-US" sz="2300" kern="1200" dirty="0"/>
            <a:t> og </a:t>
          </a:r>
          <a:r>
            <a:rPr lang="en-US" sz="2300" kern="1200" dirty="0" err="1"/>
            <a:t>kompetencer</a:t>
          </a:r>
          <a:r>
            <a:rPr lang="en-US" sz="2300" kern="1200" dirty="0"/>
            <a:t> </a:t>
          </a:r>
          <a:r>
            <a:rPr lang="en-US" sz="2300" kern="1200" dirty="0" err="1"/>
            <a:t>ved</a:t>
          </a:r>
          <a:r>
            <a:rPr lang="en-US" sz="2300" kern="1200" dirty="0"/>
            <a:t> </a:t>
          </a:r>
          <a:r>
            <a:rPr lang="en-US" sz="2300" kern="1200" dirty="0" err="1"/>
            <a:t>fysioterapeuter</a:t>
          </a:r>
          <a:r>
            <a:rPr lang="en-US" sz="2300" kern="1200" dirty="0"/>
            <a:t> </a:t>
          </a:r>
          <a:r>
            <a:rPr lang="en-US" sz="2300" kern="1200" dirty="0" err="1"/>
            <a:t>på</a:t>
          </a:r>
          <a:r>
            <a:rPr lang="en-US" sz="2300" kern="1200" dirty="0"/>
            <a:t> </a:t>
          </a:r>
          <a:r>
            <a:rPr lang="en-US" sz="2300" kern="1200" dirty="0" err="1"/>
            <a:t>børneområdet</a:t>
          </a:r>
          <a:r>
            <a:rPr lang="en-US" sz="2300" kern="1200" dirty="0"/>
            <a:t> i hele </a:t>
          </a:r>
          <a:r>
            <a:rPr lang="en-US" sz="2300" kern="1200" dirty="0" err="1"/>
            <a:t>landet</a:t>
          </a:r>
          <a:endParaRPr lang="en-US" sz="2300" kern="1200" dirty="0"/>
        </a:p>
      </dsp:txBody>
      <dsp:txXfrm>
        <a:off x="7429201" y="843542"/>
        <a:ext cx="2778721" cy="1725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C7F37-6843-7815-67B6-3E04D7CD4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Subspeciale </a:t>
            </a:r>
            <a:br>
              <a:rPr lang="da-DK" dirty="0"/>
            </a:br>
            <a:r>
              <a:rPr lang="da-DK" dirty="0"/>
              <a:t>Raske børn og risiko børn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690851-9BB5-589C-D24A-2E2D2295C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6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556D8-EC9F-EDA8-D9A3-88C3D549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/>
              <a:t>Vi har brug for jeres hjælp…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6CF162-CAE2-AE03-135E-B7BB62DB1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Vi har brug for erfaringer, projekter og gode ideer fra alle, så hvis I har et spændende projekt I vil dele, flotte pjecer I har udarbejdet eller noget helt andet….</a:t>
            </a:r>
          </a:p>
          <a:p>
            <a:pPr marL="0" indent="0">
              <a:buNone/>
            </a:pPr>
            <a:endParaRPr lang="da-DK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>
                <a:solidFill>
                  <a:srgbClr val="FFFFFF"/>
                </a:solidFill>
              </a:rPr>
              <a:t>Så tag endelig fat i en af os </a:t>
            </a:r>
            <a:r>
              <a:rPr lang="da-DK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da-DK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33DE63-8BFA-4D62-0342-CEE913B2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692" y="1712835"/>
            <a:ext cx="4159568" cy="31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2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C58AB6-7CD8-6766-1B4B-F8DC3C77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Subspeciale Gruppen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54614EC9-714E-A89D-9E9B-90D62B92C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819844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57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0F383-F749-148B-A55B-92B6BF0C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 err="1"/>
              <a:t>Målgruppen</a:t>
            </a:r>
            <a:endParaRPr lang="en-US" sz="24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8ABAF0-2069-33DD-2E13-27CF4953A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640692"/>
            <a:ext cx="5925310" cy="32552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Sundhedsfremme</a:t>
            </a:r>
            <a:r>
              <a:rPr lang="en-US" dirty="0"/>
              <a:t> og </a:t>
            </a:r>
            <a:r>
              <a:rPr lang="en-US" dirty="0" err="1"/>
              <a:t>forebyggelse</a:t>
            </a:r>
            <a:endParaRPr lang="en-US" dirty="0"/>
          </a:p>
          <a:p>
            <a:r>
              <a:rPr lang="en-US" dirty="0"/>
              <a:t>Børn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/>
              <a:t>diagnosticeret</a:t>
            </a:r>
            <a:r>
              <a:rPr lang="en-US" dirty="0"/>
              <a:t> </a:t>
            </a:r>
            <a:r>
              <a:rPr lang="en-US" dirty="0" err="1"/>
              <a:t>funktionsnedsættelse</a:t>
            </a:r>
            <a:r>
              <a:rPr lang="en-US" dirty="0"/>
              <a:t>, men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modtager</a:t>
            </a:r>
            <a:r>
              <a:rPr lang="en-US" dirty="0"/>
              <a:t> </a:t>
            </a:r>
            <a:r>
              <a:rPr lang="en-US" dirty="0" err="1"/>
              <a:t>sundhedsfremmende</a:t>
            </a:r>
            <a:r>
              <a:rPr lang="en-US" dirty="0"/>
              <a:t> og </a:t>
            </a:r>
            <a:r>
              <a:rPr lang="en-US" dirty="0" err="1"/>
              <a:t>sundhedsforebyggende</a:t>
            </a:r>
            <a:r>
              <a:rPr lang="en-US" dirty="0"/>
              <a:t> </a:t>
            </a:r>
            <a:r>
              <a:rPr lang="en-US" dirty="0" err="1"/>
              <a:t>indsatser</a:t>
            </a:r>
            <a:r>
              <a:rPr lang="en-US" dirty="0"/>
              <a:t>. </a:t>
            </a:r>
          </a:p>
          <a:p>
            <a:r>
              <a:rPr lang="en-US" dirty="0"/>
              <a:t>Børn </a:t>
            </a:r>
            <a:r>
              <a:rPr lang="en-US" dirty="0" err="1"/>
              <a:t>hvor</a:t>
            </a:r>
            <a:r>
              <a:rPr lang="en-US" dirty="0"/>
              <a:t> der er </a:t>
            </a:r>
            <a:r>
              <a:rPr lang="en-US" dirty="0" err="1"/>
              <a:t>mistanke</a:t>
            </a:r>
            <a:r>
              <a:rPr lang="en-US" dirty="0"/>
              <a:t> om </a:t>
            </a:r>
            <a:r>
              <a:rPr lang="en-US" dirty="0" err="1"/>
              <a:t>forsinket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udvikling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færdigheder</a:t>
            </a:r>
            <a:endParaRPr lang="en-US" dirty="0"/>
          </a:p>
          <a:p>
            <a:r>
              <a:rPr lang="en-US" dirty="0" err="1"/>
              <a:t>Overvægt</a:t>
            </a:r>
            <a:endParaRPr lang="en-US" dirty="0"/>
          </a:p>
          <a:p>
            <a:r>
              <a:rPr lang="en-US" dirty="0" err="1"/>
              <a:t>Motorisk</a:t>
            </a:r>
            <a:r>
              <a:rPr lang="en-US" dirty="0"/>
              <a:t> </a:t>
            </a:r>
            <a:r>
              <a:rPr lang="en-US" dirty="0" err="1"/>
              <a:t>usikre</a:t>
            </a:r>
            <a:r>
              <a:rPr lang="en-US" dirty="0"/>
              <a:t> </a:t>
            </a:r>
            <a:r>
              <a:rPr lang="en-US" dirty="0" err="1"/>
              <a:t>børn</a:t>
            </a:r>
            <a:r>
              <a:rPr lang="en-US" dirty="0"/>
              <a:t> (DCD)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0CB4C4B-9B1F-5337-E3A0-A8787ACB7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847" r="3205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4146F-F689-D967-E8D6-69CCA0CF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da-DK" sz="2400"/>
              <a:t>Møder og aktivitet frem til nu</a:t>
            </a:r>
          </a:p>
        </p:txBody>
      </p:sp>
      <p:pic>
        <p:nvPicPr>
          <p:cNvPr id="5" name="Picture 4" descr="Stor gruppe af faldskærmsudspringere i luften">
            <a:extLst>
              <a:ext uri="{FF2B5EF4-FFF2-40B4-BE49-F238E27FC236}">
                <a16:creationId xmlns:a16="http://schemas.microsoft.com/office/drawing/2014/main" id="{3D544386-F275-5BE6-A2DE-901499D47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8" r="2703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82B7C0-85A2-BF1F-B80C-5A509095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da-DK" dirty="0"/>
              <a:t>Vi har holdt 4 møder siden gruppen blev dannet</a:t>
            </a:r>
          </a:p>
          <a:p>
            <a:r>
              <a:rPr lang="da-DK" dirty="0"/>
              <a:t>Primære arbejdsområder for alle 0-6 årige</a:t>
            </a:r>
          </a:p>
          <a:p>
            <a:r>
              <a:rPr lang="da-DK" dirty="0"/>
              <a:t>Store forskelle i forhold til, hvor meget og hvad der tilbydes i de enkelte kommuner </a:t>
            </a:r>
          </a:p>
          <a:p>
            <a:r>
              <a:rPr lang="da-DK" dirty="0"/>
              <a:t>Stort fokus på, hvordan vi kan målrette fysioterapi til børn, så det bliver mere ens i hele landet</a:t>
            </a:r>
          </a:p>
          <a:p>
            <a:r>
              <a:rPr lang="da-DK" dirty="0"/>
              <a:t>Få forebyggelse på dagsordenen med kroppen i fokus</a:t>
            </a:r>
          </a:p>
          <a:p>
            <a:r>
              <a:rPr lang="da-DK" dirty="0"/>
              <a:t>Hands on </a:t>
            </a:r>
          </a:p>
        </p:txBody>
      </p:sp>
    </p:spTree>
    <p:extLst>
      <p:ext uri="{BB962C8B-B14F-4D97-AF65-F5344CB8AC3E}">
        <p14:creationId xmlns:p14="http://schemas.microsoft.com/office/powerpoint/2010/main" val="210225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FA1C2-37AA-0BE2-95F6-060C0072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a-DK" sz="2400">
                <a:solidFill>
                  <a:schemeClr val="tx1"/>
                </a:solidFill>
              </a:rPr>
              <a:t>Fokusområder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D53465-A550-AE80-0B10-4D737EB3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Hvordan kan vi inspirere hinanden på tværs af kommuner og regioner, så alle ikke skal sidde og lave samme projekt/pjecer osv. </a:t>
            </a:r>
          </a:p>
          <a:p>
            <a:r>
              <a:rPr lang="da-DK" dirty="0">
                <a:solidFill>
                  <a:schemeClr val="bg1"/>
                </a:solidFill>
              </a:rPr>
              <a:t>Webinar/online oplæg omkring konkrete projekter, så det bliver bredt ud til så mange som muligt</a:t>
            </a:r>
          </a:p>
          <a:p>
            <a:r>
              <a:rPr lang="da-DK" dirty="0">
                <a:solidFill>
                  <a:schemeClr val="bg1"/>
                </a:solidFill>
              </a:rPr>
              <a:t>Barnets lov</a:t>
            </a:r>
          </a:p>
          <a:p>
            <a:r>
              <a:rPr lang="da-DK" dirty="0">
                <a:solidFill>
                  <a:schemeClr val="bg1"/>
                </a:solidFill>
              </a:rPr>
              <a:t>Erfaringsudveksling </a:t>
            </a:r>
          </a:p>
        </p:txBody>
      </p:sp>
    </p:spTree>
    <p:extLst>
      <p:ext uri="{BB962C8B-B14F-4D97-AF65-F5344CB8AC3E}">
        <p14:creationId xmlns:p14="http://schemas.microsoft.com/office/powerpoint/2010/main" val="22236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847B7C-8CD1-893C-CF19-EF375F1A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Projekt fra Høje-Tåstrup Kommune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E6E06D-E790-4E16-20F7-7ACE47451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Forløb</a:t>
            </a:r>
            <a:r>
              <a:rPr lang="en-US" sz="1700" dirty="0">
                <a:solidFill>
                  <a:srgbClr val="FFFFFF"/>
                </a:solidFill>
              </a:rPr>
              <a:t> i alle </a:t>
            </a:r>
            <a:r>
              <a:rPr lang="en-US" sz="1700" dirty="0" err="1">
                <a:solidFill>
                  <a:srgbClr val="FFFFFF"/>
                </a:solidFill>
              </a:rPr>
              <a:t>kommunens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vuggestuer</a:t>
            </a:r>
            <a:r>
              <a:rPr lang="en-US" sz="1700" dirty="0">
                <a:solidFill>
                  <a:srgbClr val="FFFFFF"/>
                </a:solidFill>
              </a:rPr>
              <a:t> (42) og </a:t>
            </a:r>
            <a:r>
              <a:rPr lang="en-US" sz="1700" dirty="0" err="1">
                <a:solidFill>
                  <a:srgbClr val="FFFFFF"/>
                </a:solidFill>
              </a:rPr>
              <a:t>dagplejen</a:t>
            </a:r>
            <a:r>
              <a:rPr lang="en-US" sz="1700" dirty="0">
                <a:solidFill>
                  <a:srgbClr val="FFFFFF"/>
                </a:solidFill>
              </a:rPr>
              <a:t> med </a:t>
            </a:r>
            <a:r>
              <a:rPr lang="en-US" sz="1700" dirty="0" err="1">
                <a:solidFill>
                  <a:srgbClr val="FFFFFF"/>
                </a:solidFill>
              </a:rPr>
              <a:t>fokus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på</a:t>
            </a:r>
            <a:r>
              <a:rPr lang="en-US" sz="1700" dirty="0">
                <a:solidFill>
                  <a:srgbClr val="FFFFFF"/>
                </a:solidFill>
              </a:rPr>
              <a:t> at </a:t>
            </a:r>
            <a:r>
              <a:rPr lang="en-US" sz="1700" dirty="0" err="1">
                <a:solidFill>
                  <a:srgbClr val="FFFFFF"/>
                </a:solidFill>
              </a:rPr>
              <a:t>øge</a:t>
            </a:r>
            <a:r>
              <a:rPr lang="en-US" sz="1700" dirty="0">
                <a:solidFill>
                  <a:srgbClr val="FFFFFF"/>
                </a:solidFill>
              </a:rPr>
              <a:t> den </a:t>
            </a:r>
            <a:r>
              <a:rPr lang="en-US" sz="1700" dirty="0" err="1">
                <a:solidFill>
                  <a:srgbClr val="FFFFFF"/>
                </a:solidFill>
              </a:rPr>
              <a:t>strukturerede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bevægelse</a:t>
            </a:r>
            <a:r>
              <a:rPr lang="en-US" sz="1700" dirty="0">
                <a:solidFill>
                  <a:srgbClr val="FFFFFF"/>
                </a:solidFill>
              </a:rPr>
              <a:t> og </a:t>
            </a:r>
            <a:r>
              <a:rPr lang="en-US" sz="1700" dirty="0" err="1">
                <a:solidFill>
                  <a:srgbClr val="FFFFFF"/>
                </a:solidFill>
              </a:rPr>
              <a:t>fremme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bevægeglæden</a:t>
            </a:r>
            <a:r>
              <a:rPr lang="en-US" sz="1700" dirty="0">
                <a:solidFill>
                  <a:srgbClr val="FFFFFF"/>
                </a:solidFill>
              </a:rPr>
              <a:t> hos </a:t>
            </a:r>
            <a:r>
              <a:rPr lang="en-US" sz="1700" dirty="0" err="1">
                <a:solidFill>
                  <a:srgbClr val="FFFFFF"/>
                </a:solidFill>
              </a:rPr>
              <a:t>børnene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Projektet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blev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støttet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af</a:t>
            </a:r>
            <a:r>
              <a:rPr lang="en-US" sz="1700" dirty="0">
                <a:solidFill>
                  <a:srgbClr val="FFFFFF"/>
                </a:solidFill>
              </a:rPr>
              <a:t> Nordea </a:t>
            </a:r>
            <a:r>
              <a:rPr lang="en-US" sz="1700" dirty="0" err="1">
                <a:solidFill>
                  <a:srgbClr val="FFFFFF"/>
                </a:solidFill>
              </a:rPr>
              <a:t>fonden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Projektet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blev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kørt</a:t>
            </a:r>
            <a:r>
              <a:rPr lang="en-US" sz="1700" dirty="0">
                <a:solidFill>
                  <a:srgbClr val="FFFFFF"/>
                </a:solidFill>
              </a:rPr>
              <a:t> i </a:t>
            </a:r>
            <a:r>
              <a:rPr lang="en-US" sz="1700" dirty="0" err="1">
                <a:solidFill>
                  <a:srgbClr val="FFFFFF"/>
                </a:solidFill>
              </a:rPr>
              <a:t>samarbejde</a:t>
            </a:r>
            <a:r>
              <a:rPr lang="en-US" sz="1700" dirty="0">
                <a:solidFill>
                  <a:srgbClr val="FFFFFF"/>
                </a:solidFill>
              </a:rPr>
              <a:t> med </a:t>
            </a:r>
            <a:r>
              <a:rPr lang="en-US" sz="1700" dirty="0" err="1">
                <a:solidFill>
                  <a:srgbClr val="FFFFFF"/>
                </a:solidFill>
              </a:rPr>
              <a:t>projektleder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fra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Fritid</a:t>
            </a:r>
            <a:r>
              <a:rPr lang="en-US" sz="1700" dirty="0">
                <a:solidFill>
                  <a:srgbClr val="FFFFFF"/>
                </a:solidFill>
              </a:rPr>
              <a:t> og Kultur, </a:t>
            </a:r>
            <a:r>
              <a:rPr lang="en-US" sz="1700" dirty="0" err="1">
                <a:solidFill>
                  <a:srgbClr val="FFFFFF"/>
                </a:solidFill>
              </a:rPr>
              <a:t>personale</a:t>
            </a:r>
            <a:r>
              <a:rPr lang="en-US" sz="1700" dirty="0">
                <a:solidFill>
                  <a:srgbClr val="FFFFFF"/>
                </a:solidFill>
              </a:rPr>
              <a:t> i </a:t>
            </a:r>
            <a:r>
              <a:rPr lang="en-US" sz="1700" dirty="0" err="1">
                <a:solidFill>
                  <a:srgbClr val="FFFFFF"/>
                </a:solidFill>
              </a:rPr>
              <a:t>dagtilbud</a:t>
            </a:r>
            <a:r>
              <a:rPr lang="en-US" sz="1700" dirty="0">
                <a:solidFill>
                  <a:srgbClr val="FFFFFF"/>
                </a:solidFill>
              </a:rPr>
              <a:t>, Sundhedsplejen og </a:t>
            </a:r>
            <a:r>
              <a:rPr lang="en-US" sz="1700" dirty="0" err="1">
                <a:solidFill>
                  <a:srgbClr val="FFFFFF"/>
                </a:solidFill>
              </a:rPr>
              <a:t>dagtilbud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Målgruppen</a:t>
            </a:r>
            <a:r>
              <a:rPr lang="en-US" sz="1700" dirty="0">
                <a:solidFill>
                  <a:srgbClr val="FFFFFF"/>
                </a:solidFill>
              </a:rPr>
              <a:t> var </a:t>
            </a:r>
            <a:r>
              <a:rPr lang="en-US" sz="1700" dirty="0" err="1">
                <a:solidFill>
                  <a:srgbClr val="FFFFFF"/>
                </a:solidFill>
              </a:rPr>
              <a:t>børn</a:t>
            </a:r>
            <a:r>
              <a:rPr lang="en-US" sz="1700" dirty="0">
                <a:solidFill>
                  <a:srgbClr val="FFFFFF"/>
                </a:solidFill>
              </a:rPr>
              <a:t> i </a:t>
            </a:r>
            <a:r>
              <a:rPr lang="en-US" sz="1700" dirty="0" err="1">
                <a:solidFill>
                  <a:srgbClr val="FFFFFF"/>
                </a:solidFill>
              </a:rPr>
              <a:t>alderen</a:t>
            </a:r>
            <a:r>
              <a:rPr lang="en-US" sz="1700" dirty="0">
                <a:solidFill>
                  <a:srgbClr val="FFFFFF"/>
                </a:solidFill>
              </a:rPr>
              <a:t> 0-3 </a:t>
            </a:r>
            <a:r>
              <a:rPr lang="en-US" sz="1700" dirty="0" err="1">
                <a:solidFill>
                  <a:srgbClr val="FFFFFF"/>
                </a:solidFill>
              </a:rPr>
              <a:t>år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deres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forældre</a:t>
            </a:r>
            <a:r>
              <a:rPr lang="en-US" sz="1700" dirty="0">
                <a:solidFill>
                  <a:srgbClr val="FFFFFF"/>
                </a:solidFill>
              </a:rPr>
              <a:t> og </a:t>
            </a:r>
            <a:r>
              <a:rPr lang="en-US" sz="1700" dirty="0" err="1">
                <a:solidFill>
                  <a:srgbClr val="FFFFFF"/>
                </a:solidFill>
              </a:rPr>
              <a:t>personale</a:t>
            </a:r>
            <a:r>
              <a:rPr lang="en-US" sz="1700" dirty="0">
                <a:solidFill>
                  <a:srgbClr val="FFFFFF"/>
                </a:solidFill>
              </a:rPr>
              <a:t> i </a:t>
            </a:r>
            <a:r>
              <a:rPr lang="en-US" sz="1700" dirty="0" err="1">
                <a:solidFill>
                  <a:srgbClr val="FFFFFF"/>
                </a:solidFill>
              </a:rPr>
              <a:t>dagtilbud</a:t>
            </a:r>
            <a:r>
              <a:rPr lang="en-US" sz="1700" dirty="0">
                <a:solidFill>
                  <a:srgbClr val="FFFFFF"/>
                </a:solidFill>
              </a:rPr>
              <a:t>/</a:t>
            </a:r>
            <a:r>
              <a:rPr lang="en-US" sz="1700" dirty="0" err="1">
                <a:solidFill>
                  <a:srgbClr val="FFFFFF"/>
                </a:solidFill>
              </a:rPr>
              <a:t>dagpleje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764C835-6B29-D5C0-5156-923A35152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91" r="5014" b="-3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8290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4F8BF-C452-A3FB-10A3-AA35E43F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Projektets formål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FE660-E3DF-47E7-962D-66C6F6CE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C29FEE-8E8F-43D5-AD23-EB4060B4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dsholder til indhold 7" descr="Et billede, der indeholder tekst, skærmbillede, Font/skrifttype, cirkel&#10;&#10;Automatisk genereret beskrivelse">
            <a:extLst>
              <a:ext uri="{FF2B5EF4-FFF2-40B4-BE49-F238E27FC236}">
                <a16:creationId xmlns:a16="http://schemas.microsoft.com/office/drawing/2014/main" id="{F825B47A-411E-ECE5-4D07-BBCFAD259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4582" y="1293275"/>
            <a:ext cx="5705857" cy="4279392"/>
          </a:xfrm>
          <a:prstGeom prst="rect">
            <a:avLst/>
          </a:prstGeom>
        </p:spPr>
      </p:pic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09B6CC8B-BC9B-E915-F886-0E940F969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1249" y="2638044"/>
            <a:ext cx="3063765" cy="326320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Tilgængeligt</a:t>
            </a:r>
            <a:r>
              <a:rPr lang="en-US" dirty="0"/>
              <a:t> </a:t>
            </a:r>
            <a:r>
              <a:rPr lang="en-US" dirty="0" err="1"/>
              <a:t>elektronisk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med inspiration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aktiviteter</a:t>
            </a:r>
            <a:r>
              <a:rPr lang="en-US" dirty="0"/>
              <a:t>/</a:t>
            </a:r>
            <a:r>
              <a:rPr lang="en-US" dirty="0" err="1"/>
              <a:t>lege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Forklaring</a:t>
            </a:r>
            <a:r>
              <a:rPr lang="en-US" dirty="0"/>
              <a:t> </a:t>
            </a:r>
            <a:r>
              <a:rPr lang="en-US" dirty="0" err="1"/>
              <a:t>omkring</a:t>
            </a:r>
            <a:r>
              <a:rPr lang="en-US" dirty="0"/>
              <a:t> </a:t>
            </a:r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bevægelse</a:t>
            </a:r>
            <a:r>
              <a:rPr lang="en-US" dirty="0"/>
              <a:t> er </a:t>
            </a:r>
            <a:r>
              <a:rPr lang="en-US" dirty="0" err="1"/>
              <a:t>vigtig</a:t>
            </a:r>
            <a:r>
              <a:rPr lang="en-US" dirty="0"/>
              <a:t> for det </a:t>
            </a:r>
            <a:r>
              <a:rPr lang="en-US" dirty="0" err="1"/>
              <a:t>lille</a:t>
            </a:r>
            <a:r>
              <a:rPr lang="en-US" dirty="0"/>
              <a:t> barn,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bevægelse</a:t>
            </a:r>
            <a:r>
              <a:rPr lang="en-US" dirty="0"/>
              <a:t> </a:t>
            </a:r>
            <a:r>
              <a:rPr lang="en-US" dirty="0" err="1"/>
              <a:t>kan.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Anvendelse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de </a:t>
            </a:r>
            <a:r>
              <a:rPr lang="en-US" dirty="0" err="1"/>
              <a:t>styrkede</a:t>
            </a:r>
            <a:r>
              <a:rPr lang="en-US" dirty="0"/>
              <a:t> </a:t>
            </a:r>
            <a:r>
              <a:rPr lang="en-US" dirty="0" err="1"/>
              <a:t>pædagogiske</a:t>
            </a:r>
            <a:r>
              <a:rPr lang="en-US" dirty="0"/>
              <a:t> </a:t>
            </a:r>
            <a:r>
              <a:rPr lang="en-US" dirty="0" err="1"/>
              <a:t>lærerplaner</a:t>
            </a:r>
            <a:r>
              <a:rPr lang="en-US" dirty="0"/>
              <a:t> for at </a:t>
            </a:r>
            <a:r>
              <a:rPr lang="en-US" dirty="0" err="1"/>
              <a:t>skabe</a:t>
            </a:r>
            <a:r>
              <a:rPr lang="en-US" dirty="0"/>
              <a:t> </a:t>
            </a:r>
            <a:r>
              <a:rPr lang="en-US" dirty="0" err="1"/>
              <a:t>genkendelighed</a:t>
            </a:r>
            <a:r>
              <a:rPr lang="en-US" dirty="0"/>
              <a:t> for det </a:t>
            </a:r>
            <a:r>
              <a:rPr lang="en-US" dirty="0" err="1"/>
              <a:t>pædagogiske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98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6ED5D-6781-8ECC-8DD8-07E78EEB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2921173"/>
            <a:ext cx="2745667" cy="1015663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400"/>
              <a:t>Bevægelsesmodellen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5F29883-B1CA-DA88-9C20-E5C7E4CB1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38" y="711482"/>
            <a:ext cx="6827107" cy="51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3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79F4F-48C7-9DE7-CF4C-82A68C5B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da-DK" dirty="0"/>
              <a:t>Det vil vi arbejde videre med… 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357E066-6A2B-B0AE-8000-1CFF7C6CF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798252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94748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</Template>
  <TotalTime>127</TotalTime>
  <Words>418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Pakke</vt:lpstr>
      <vt:lpstr>Subspeciale  Raske børn og risiko børn</vt:lpstr>
      <vt:lpstr>Subspeciale Gruppen</vt:lpstr>
      <vt:lpstr>Målgruppen</vt:lpstr>
      <vt:lpstr>Møder og aktivitet frem til nu</vt:lpstr>
      <vt:lpstr>Fokusområder</vt:lpstr>
      <vt:lpstr>Projekt fra Høje-Tåstrup Kommune</vt:lpstr>
      <vt:lpstr>Projektets formål</vt:lpstr>
      <vt:lpstr>Bevægelsesmodellen</vt:lpstr>
      <vt:lpstr>Det vil vi arbejde videre med… </vt:lpstr>
      <vt:lpstr>Vi har brug for jeres hjælp…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Subspeciale  Raske børn og risiko børn</dc:title>
  <dc:creator>Mette Julie Sørensen</dc:creator>
  <cp:lastModifiedBy>Mette Julie Sørensen</cp:lastModifiedBy>
  <cp:revision>1</cp:revision>
  <dcterms:created xsi:type="dcterms:W3CDTF">2024-03-11T11:01:41Z</dcterms:created>
  <dcterms:modified xsi:type="dcterms:W3CDTF">2024-03-21T06:41:12Z</dcterms:modified>
</cp:coreProperties>
</file>