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728" r:id="rId5"/>
  </p:sldMasterIdLst>
  <p:notesMasterIdLst>
    <p:notesMasterId r:id="rId28"/>
  </p:notesMasterIdLst>
  <p:handoutMasterIdLst>
    <p:handoutMasterId r:id="rId29"/>
  </p:handoutMasterIdLst>
  <p:sldIdLst>
    <p:sldId id="256" r:id="rId6"/>
    <p:sldId id="260" r:id="rId7"/>
    <p:sldId id="262" r:id="rId8"/>
    <p:sldId id="407" r:id="rId9"/>
    <p:sldId id="263" r:id="rId10"/>
    <p:sldId id="264" r:id="rId11"/>
    <p:sldId id="285" r:id="rId12"/>
    <p:sldId id="399" r:id="rId13"/>
    <p:sldId id="402" r:id="rId14"/>
    <p:sldId id="401" r:id="rId15"/>
    <p:sldId id="404" r:id="rId16"/>
    <p:sldId id="409" r:id="rId17"/>
    <p:sldId id="410" r:id="rId18"/>
    <p:sldId id="413" r:id="rId19"/>
    <p:sldId id="411" r:id="rId20"/>
    <p:sldId id="414" r:id="rId21"/>
    <p:sldId id="415" r:id="rId22"/>
    <p:sldId id="416" r:id="rId23"/>
    <p:sldId id="406" r:id="rId24"/>
    <p:sldId id="405" r:id="rId25"/>
    <p:sldId id="412" r:id="rId26"/>
    <p:sldId id="400" r:id="rId27"/>
  </p:sldIdLst>
  <p:sldSz cx="12192000" cy="6858000"/>
  <p:notesSz cx="6858000" cy="9144000"/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DFF"/>
    <a:srgbClr val="C3DEFF"/>
    <a:srgbClr val="0008D9"/>
    <a:srgbClr val="00D8FF"/>
    <a:srgbClr val="2C2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3FF1FB-7453-4999-BE25-741B4F0A4BE7}" v="20" dt="2024-03-18T13:22:35.1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10"/>
    <p:restoredTop sz="94720"/>
  </p:normalViewPr>
  <p:slideViewPr>
    <p:cSldViewPr snapToGrid="0" snapToObjects="1" showGuides="1">
      <p:cViewPr varScale="1">
        <p:scale>
          <a:sx n="67" d="100"/>
          <a:sy n="67" d="100"/>
        </p:scale>
        <p:origin x="6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29" d="100"/>
          <a:sy n="129" d="100"/>
        </p:scale>
        <p:origin x="49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nille Diemer Hansen" userId="54ed1eac-77c1-48ac-b311-0ce626b7ab11" providerId="ADAL" clId="{3A3FF1FB-7453-4999-BE25-741B4F0A4BE7}"/>
    <pc:docChg chg="undo custSel addSld delSld modSld sldOrd addMainMaster delMainMaster">
      <pc:chgData name="Pernille Diemer Hansen" userId="54ed1eac-77c1-48ac-b311-0ce626b7ab11" providerId="ADAL" clId="{3A3FF1FB-7453-4999-BE25-741B4F0A4BE7}" dt="2024-03-25T07:58:58.796" v="4624" actId="478"/>
      <pc:docMkLst>
        <pc:docMk/>
      </pc:docMkLst>
      <pc:sldChg chg="modSp mod">
        <pc:chgData name="Pernille Diemer Hansen" userId="54ed1eac-77c1-48ac-b311-0ce626b7ab11" providerId="ADAL" clId="{3A3FF1FB-7453-4999-BE25-741B4F0A4BE7}" dt="2024-03-14T13:56:27.360" v="87" actId="20577"/>
        <pc:sldMkLst>
          <pc:docMk/>
          <pc:sldMk cId="1468481632" sldId="256"/>
        </pc:sldMkLst>
        <pc:spChg chg="mod">
          <ac:chgData name="Pernille Diemer Hansen" userId="54ed1eac-77c1-48ac-b311-0ce626b7ab11" providerId="ADAL" clId="{3A3FF1FB-7453-4999-BE25-741B4F0A4BE7}" dt="2024-03-14T13:56:15.234" v="47" actId="27636"/>
          <ac:spMkLst>
            <pc:docMk/>
            <pc:sldMk cId="1468481632" sldId="256"/>
            <ac:spMk id="5" creationId="{2CCB1437-2820-43DD-8D52-598AA7EC8455}"/>
          </ac:spMkLst>
        </pc:spChg>
        <pc:spChg chg="mod">
          <ac:chgData name="Pernille Diemer Hansen" userId="54ed1eac-77c1-48ac-b311-0ce626b7ab11" providerId="ADAL" clId="{3A3FF1FB-7453-4999-BE25-741B4F0A4BE7}" dt="2024-03-14T13:56:27.360" v="87" actId="20577"/>
          <ac:spMkLst>
            <pc:docMk/>
            <pc:sldMk cId="1468481632" sldId="256"/>
            <ac:spMk id="6" creationId="{8A1494C7-CB7D-4006-9AD7-BE4EC788A55F}"/>
          </ac:spMkLst>
        </pc:spChg>
      </pc:sldChg>
      <pc:sldChg chg="modSp add del mod setBg">
        <pc:chgData name="Pernille Diemer Hansen" userId="54ed1eac-77c1-48ac-b311-0ce626b7ab11" providerId="ADAL" clId="{3A3FF1FB-7453-4999-BE25-741B4F0A4BE7}" dt="2024-03-14T15:09:31.977" v="95"/>
        <pc:sldMkLst>
          <pc:docMk/>
          <pc:sldMk cId="1537866729" sldId="257"/>
        </pc:sldMkLst>
        <pc:spChg chg="mod">
          <ac:chgData name="Pernille Diemer Hansen" userId="54ed1eac-77c1-48ac-b311-0ce626b7ab11" providerId="ADAL" clId="{3A3FF1FB-7453-4999-BE25-741B4F0A4BE7}" dt="2024-03-14T15:09:15.495" v="91"/>
          <ac:spMkLst>
            <pc:docMk/>
            <pc:sldMk cId="1537866729" sldId="257"/>
            <ac:spMk id="3" creationId="{54294F86-0694-4C24-8C28-A7073E522F3A}"/>
          </ac:spMkLst>
        </pc:spChg>
        <pc:spChg chg="mod">
          <ac:chgData name="Pernille Diemer Hansen" userId="54ed1eac-77c1-48ac-b311-0ce626b7ab11" providerId="ADAL" clId="{3A3FF1FB-7453-4999-BE25-741B4F0A4BE7}" dt="2024-03-14T15:09:10.884" v="88"/>
          <ac:spMkLst>
            <pc:docMk/>
            <pc:sldMk cId="1537866729" sldId="257"/>
            <ac:spMk id="4" creationId="{632B92F6-B973-48EC-97A5-FB29FF9274C1}"/>
          </ac:spMkLst>
        </pc:spChg>
      </pc:sldChg>
      <pc:sldChg chg="del">
        <pc:chgData name="Pernille Diemer Hansen" userId="54ed1eac-77c1-48ac-b311-0ce626b7ab11" providerId="ADAL" clId="{3A3FF1FB-7453-4999-BE25-741B4F0A4BE7}" dt="2024-03-14T15:18:43.051" v="396" actId="2696"/>
        <pc:sldMkLst>
          <pc:docMk/>
          <pc:sldMk cId="1273557669" sldId="259"/>
        </pc:sldMkLst>
      </pc:sldChg>
      <pc:sldChg chg="addSp delSp modSp mod modClrScheme chgLayout">
        <pc:chgData name="Pernille Diemer Hansen" userId="54ed1eac-77c1-48ac-b311-0ce626b7ab11" providerId="ADAL" clId="{3A3FF1FB-7453-4999-BE25-741B4F0A4BE7}" dt="2024-03-25T07:58:28.413" v="4621" actId="478"/>
        <pc:sldMkLst>
          <pc:docMk/>
          <pc:sldMk cId="423124715" sldId="260"/>
        </pc:sldMkLst>
        <pc:spChg chg="mod ord">
          <ac:chgData name="Pernille Diemer Hansen" userId="54ed1eac-77c1-48ac-b311-0ce626b7ab11" providerId="ADAL" clId="{3A3FF1FB-7453-4999-BE25-741B4F0A4BE7}" dt="2024-03-18T13:12:43.521" v="4343" actId="700"/>
          <ac:spMkLst>
            <pc:docMk/>
            <pc:sldMk cId="423124715" sldId="260"/>
            <ac:spMk id="2" creationId="{86C0DC3C-C683-4E42-9B1C-3BE0CD063E80}"/>
          </ac:spMkLst>
        </pc:spChg>
        <pc:spChg chg="mod ord">
          <ac:chgData name="Pernille Diemer Hansen" userId="54ed1eac-77c1-48ac-b311-0ce626b7ab11" providerId="ADAL" clId="{3A3FF1FB-7453-4999-BE25-741B4F0A4BE7}" dt="2024-03-18T13:12:43.521" v="4343" actId="700"/>
          <ac:spMkLst>
            <pc:docMk/>
            <pc:sldMk cId="423124715" sldId="260"/>
            <ac:spMk id="3" creationId="{BA560AC5-4BB5-45FC-AC58-ECF37D99627D}"/>
          </ac:spMkLst>
        </pc:spChg>
        <pc:spChg chg="mod ord">
          <ac:chgData name="Pernille Diemer Hansen" userId="54ed1eac-77c1-48ac-b311-0ce626b7ab11" providerId="ADAL" clId="{3A3FF1FB-7453-4999-BE25-741B4F0A4BE7}" dt="2024-03-18T13:12:43.521" v="4343" actId="700"/>
          <ac:spMkLst>
            <pc:docMk/>
            <pc:sldMk cId="423124715" sldId="260"/>
            <ac:spMk id="4" creationId="{6D1D6AC9-A60F-4CAE-88A9-1B408B859BF6}"/>
          </ac:spMkLst>
        </pc:spChg>
        <pc:spChg chg="add del mod ord">
          <ac:chgData name="Pernille Diemer Hansen" userId="54ed1eac-77c1-48ac-b311-0ce626b7ab11" providerId="ADAL" clId="{3A3FF1FB-7453-4999-BE25-741B4F0A4BE7}" dt="2024-03-18T13:22:35.163" v="4346" actId="931"/>
          <ac:spMkLst>
            <pc:docMk/>
            <pc:sldMk cId="423124715" sldId="260"/>
            <ac:spMk id="5" creationId="{E4466E6C-AEE6-2D32-446A-AE34F4CA000A}"/>
          </ac:spMkLst>
        </pc:spChg>
        <pc:spChg chg="add mod">
          <ac:chgData name="Pernille Diemer Hansen" userId="54ed1eac-77c1-48ac-b311-0ce626b7ab11" providerId="ADAL" clId="{3A3FF1FB-7453-4999-BE25-741B4F0A4BE7}" dt="2024-03-25T07:58:28.413" v="4621" actId="478"/>
          <ac:spMkLst>
            <pc:docMk/>
            <pc:sldMk cId="423124715" sldId="260"/>
            <ac:spMk id="6" creationId="{9077532E-1FB4-923C-D123-2C3D96C6F17B}"/>
          </ac:spMkLst>
        </pc:spChg>
        <pc:spChg chg="add del mod">
          <ac:chgData name="Pernille Diemer Hansen" userId="54ed1eac-77c1-48ac-b311-0ce626b7ab11" providerId="ADAL" clId="{3A3FF1FB-7453-4999-BE25-741B4F0A4BE7}" dt="2024-03-25T07:58:28.413" v="4621" actId="478"/>
          <ac:spMkLst>
            <pc:docMk/>
            <pc:sldMk cId="423124715" sldId="260"/>
            <ac:spMk id="9" creationId="{DFC65A09-A420-E709-BA36-221832DE1732}"/>
          </ac:spMkLst>
        </pc:spChg>
        <pc:picChg chg="add del">
          <ac:chgData name="Pernille Diemer Hansen" userId="54ed1eac-77c1-48ac-b311-0ce626b7ab11" providerId="ADAL" clId="{3A3FF1FB-7453-4999-BE25-741B4F0A4BE7}" dt="2024-03-14T15:09:22.213" v="93"/>
          <ac:picMkLst>
            <pc:docMk/>
            <pc:sldMk cId="423124715" sldId="260"/>
            <ac:picMk id="5" creationId="{9E623C02-4F19-A5A6-DD14-447E27162992}"/>
          </ac:picMkLst>
        </pc:picChg>
        <pc:picChg chg="add del mod">
          <ac:chgData name="Pernille Diemer Hansen" userId="54ed1eac-77c1-48ac-b311-0ce626b7ab11" providerId="ADAL" clId="{3A3FF1FB-7453-4999-BE25-741B4F0A4BE7}" dt="2024-03-18T13:19:08.191" v="4345"/>
          <ac:picMkLst>
            <pc:docMk/>
            <pc:sldMk cId="423124715" sldId="260"/>
            <ac:picMk id="6" creationId="{6ECE0E87-6577-9DF4-41A5-5F3F9B945A22}"/>
          </ac:picMkLst>
        </pc:picChg>
        <pc:picChg chg="add del mod">
          <ac:chgData name="Pernille Diemer Hansen" userId="54ed1eac-77c1-48ac-b311-0ce626b7ab11" providerId="ADAL" clId="{3A3FF1FB-7453-4999-BE25-741B4F0A4BE7}" dt="2024-03-25T07:58:28.413" v="4621" actId="478"/>
          <ac:picMkLst>
            <pc:docMk/>
            <pc:sldMk cId="423124715" sldId="260"/>
            <ac:picMk id="8" creationId="{4CFF4C0D-62FF-2CA0-2EF6-7236C16FDB04}"/>
          </ac:picMkLst>
        </pc:picChg>
      </pc:sldChg>
      <pc:sldChg chg="del">
        <pc:chgData name="Pernille Diemer Hansen" userId="54ed1eac-77c1-48ac-b311-0ce626b7ab11" providerId="ADAL" clId="{3A3FF1FB-7453-4999-BE25-741B4F0A4BE7}" dt="2024-03-18T12:37:55.809" v="4178" actId="2696"/>
        <pc:sldMkLst>
          <pc:docMk/>
          <pc:sldMk cId="3950788692" sldId="261"/>
        </pc:sldMkLst>
      </pc:sldChg>
      <pc:sldChg chg="add del">
        <pc:chgData name="Pernille Diemer Hansen" userId="54ed1eac-77c1-48ac-b311-0ce626b7ab11" providerId="ADAL" clId="{3A3FF1FB-7453-4999-BE25-741B4F0A4BE7}" dt="2024-03-14T15:09:58.074" v="98" actId="27028"/>
        <pc:sldMkLst>
          <pc:docMk/>
          <pc:sldMk cId="1537866729" sldId="262"/>
        </pc:sldMkLst>
      </pc:sldChg>
      <pc:sldChg chg="modSp new mod">
        <pc:chgData name="Pernille Diemer Hansen" userId="54ed1eac-77c1-48ac-b311-0ce626b7ab11" providerId="ADAL" clId="{3A3FF1FB-7453-4999-BE25-741B4F0A4BE7}" dt="2024-03-14T15:20:03.047" v="397" actId="20577"/>
        <pc:sldMkLst>
          <pc:docMk/>
          <pc:sldMk cId="2433509997" sldId="262"/>
        </pc:sldMkLst>
        <pc:spChg chg="mod">
          <ac:chgData name="Pernille Diemer Hansen" userId="54ed1eac-77c1-48ac-b311-0ce626b7ab11" providerId="ADAL" clId="{3A3FF1FB-7453-4999-BE25-741B4F0A4BE7}" dt="2024-03-14T15:12:23.621" v="259" actId="20577"/>
          <ac:spMkLst>
            <pc:docMk/>
            <pc:sldMk cId="2433509997" sldId="262"/>
            <ac:spMk id="2" creationId="{D1222D88-B498-F970-6B0E-82CBF02FC69A}"/>
          </ac:spMkLst>
        </pc:spChg>
        <pc:spChg chg="mod">
          <ac:chgData name="Pernille Diemer Hansen" userId="54ed1eac-77c1-48ac-b311-0ce626b7ab11" providerId="ADAL" clId="{3A3FF1FB-7453-4999-BE25-741B4F0A4BE7}" dt="2024-03-14T15:20:03.047" v="397" actId="20577"/>
          <ac:spMkLst>
            <pc:docMk/>
            <pc:sldMk cId="2433509997" sldId="262"/>
            <ac:spMk id="3" creationId="{3E7614BD-34A9-6313-BCFD-CBB945D579D0}"/>
          </ac:spMkLst>
        </pc:spChg>
        <pc:spChg chg="mod">
          <ac:chgData name="Pernille Diemer Hansen" userId="54ed1eac-77c1-48ac-b311-0ce626b7ab11" providerId="ADAL" clId="{3A3FF1FB-7453-4999-BE25-741B4F0A4BE7}" dt="2024-03-14T15:13:50.812" v="395" actId="20577"/>
          <ac:spMkLst>
            <pc:docMk/>
            <pc:sldMk cId="2433509997" sldId="262"/>
            <ac:spMk id="4" creationId="{9FAFD04B-9DBC-21B8-CEB0-FB301F354B0C}"/>
          </ac:spMkLst>
        </pc:spChg>
      </pc:sldChg>
      <pc:sldChg chg="addSp delSp modSp new mod modClrScheme chgLayout">
        <pc:chgData name="Pernille Diemer Hansen" userId="54ed1eac-77c1-48ac-b311-0ce626b7ab11" providerId="ADAL" clId="{3A3FF1FB-7453-4999-BE25-741B4F0A4BE7}" dt="2024-03-15T10:28:44.103" v="2230" actId="20577"/>
        <pc:sldMkLst>
          <pc:docMk/>
          <pc:sldMk cId="125038127" sldId="263"/>
        </pc:sldMkLst>
        <pc:spChg chg="mod ord">
          <ac:chgData name="Pernille Diemer Hansen" userId="54ed1eac-77c1-48ac-b311-0ce626b7ab11" providerId="ADAL" clId="{3A3FF1FB-7453-4999-BE25-741B4F0A4BE7}" dt="2024-03-14T15:23:53.029" v="414" actId="26606"/>
          <ac:spMkLst>
            <pc:docMk/>
            <pc:sldMk cId="125038127" sldId="263"/>
            <ac:spMk id="2" creationId="{BEB4A947-9B85-7B7A-CAD0-7C761D285648}"/>
          </ac:spMkLst>
        </pc:spChg>
        <pc:spChg chg="mod ord">
          <ac:chgData name="Pernille Diemer Hansen" userId="54ed1eac-77c1-48ac-b311-0ce626b7ab11" providerId="ADAL" clId="{3A3FF1FB-7453-4999-BE25-741B4F0A4BE7}" dt="2024-03-15T10:28:44.103" v="2230" actId="20577"/>
          <ac:spMkLst>
            <pc:docMk/>
            <pc:sldMk cId="125038127" sldId="263"/>
            <ac:spMk id="3" creationId="{FA50846A-BC58-D245-B0EC-4CC04FC376AA}"/>
          </ac:spMkLst>
        </pc:spChg>
        <pc:spChg chg="del mod ord">
          <ac:chgData name="Pernille Diemer Hansen" userId="54ed1eac-77c1-48ac-b311-0ce626b7ab11" providerId="ADAL" clId="{3A3FF1FB-7453-4999-BE25-741B4F0A4BE7}" dt="2024-03-14T15:23:46.667" v="413" actId="700"/>
          <ac:spMkLst>
            <pc:docMk/>
            <pc:sldMk cId="125038127" sldId="263"/>
            <ac:spMk id="4" creationId="{4748D8A6-76C4-2AF5-59DC-C00EFC2585E4}"/>
          </ac:spMkLst>
        </pc:spChg>
        <pc:spChg chg="add del mod ord">
          <ac:chgData name="Pernille Diemer Hansen" userId="54ed1eac-77c1-48ac-b311-0ce626b7ab11" providerId="ADAL" clId="{3A3FF1FB-7453-4999-BE25-741B4F0A4BE7}" dt="2024-03-14T15:23:53.029" v="414" actId="26606"/>
          <ac:spMkLst>
            <pc:docMk/>
            <pc:sldMk cId="125038127" sldId="263"/>
            <ac:spMk id="5" creationId="{D3FD71E7-6F51-2ECB-3E61-E5F92C997A34}"/>
          </ac:spMkLst>
        </pc:spChg>
        <pc:spChg chg="add del mod ord">
          <ac:chgData name="Pernille Diemer Hansen" userId="54ed1eac-77c1-48ac-b311-0ce626b7ab11" providerId="ADAL" clId="{3A3FF1FB-7453-4999-BE25-741B4F0A4BE7}" dt="2024-03-14T15:23:53.029" v="414" actId="26606"/>
          <ac:spMkLst>
            <pc:docMk/>
            <pc:sldMk cId="125038127" sldId="263"/>
            <ac:spMk id="6" creationId="{8F8E1301-3CCB-2E3E-35F6-C06C12F66338}"/>
          </ac:spMkLst>
        </pc:spChg>
        <pc:spChg chg="add mod">
          <ac:chgData name="Pernille Diemer Hansen" userId="54ed1eac-77c1-48ac-b311-0ce626b7ab11" providerId="ADAL" clId="{3A3FF1FB-7453-4999-BE25-741B4F0A4BE7}" dt="2024-03-14T15:24:58.934" v="424" actId="20577"/>
          <ac:spMkLst>
            <pc:docMk/>
            <pc:sldMk cId="125038127" sldId="263"/>
            <ac:spMk id="12" creationId="{5F9A7711-AE6F-5B96-DC1D-8B4CA447EC00}"/>
          </ac:spMkLst>
        </pc:spChg>
        <pc:picChg chg="add mod">
          <ac:chgData name="Pernille Diemer Hansen" userId="54ed1eac-77c1-48ac-b311-0ce626b7ab11" providerId="ADAL" clId="{3A3FF1FB-7453-4999-BE25-741B4F0A4BE7}" dt="2024-03-14T15:24:56.443" v="423" actId="14100"/>
          <ac:picMkLst>
            <pc:docMk/>
            <pc:sldMk cId="125038127" sldId="263"/>
            <ac:picMk id="7" creationId="{8ABB817F-5E58-393B-1B84-01512322F2BD}"/>
          </ac:picMkLst>
        </pc:picChg>
        <pc:picChg chg="add del">
          <ac:chgData name="Pernille Diemer Hansen" userId="54ed1eac-77c1-48ac-b311-0ce626b7ab11" providerId="ADAL" clId="{3A3FF1FB-7453-4999-BE25-741B4F0A4BE7}" dt="2024-03-14T15:24:45.398" v="420" actId="478"/>
          <ac:picMkLst>
            <pc:docMk/>
            <pc:sldMk cId="125038127" sldId="263"/>
            <ac:picMk id="8" creationId="{CCBB0750-24A8-CEC9-C7DB-1AF8CBAA1D77}"/>
          </ac:picMkLst>
        </pc:picChg>
      </pc:sldChg>
      <pc:sldChg chg="addSp delSp modSp new mod ord modClrScheme chgLayout">
        <pc:chgData name="Pernille Diemer Hansen" userId="54ed1eac-77c1-48ac-b311-0ce626b7ab11" providerId="ADAL" clId="{3A3FF1FB-7453-4999-BE25-741B4F0A4BE7}" dt="2024-03-14T15:30:09.309" v="446"/>
        <pc:sldMkLst>
          <pc:docMk/>
          <pc:sldMk cId="447678971" sldId="264"/>
        </pc:sldMkLst>
        <pc:spChg chg="del">
          <ac:chgData name="Pernille Diemer Hansen" userId="54ed1eac-77c1-48ac-b311-0ce626b7ab11" providerId="ADAL" clId="{3A3FF1FB-7453-4999-BE25-741B4F0A4BE7}" dt="2024-03-14T15:26:48.867" v="432"/>
          <ac:spMkLst>
            <pc:docMk/>
            <pc:sldMk cId="447678971" sldId="264"/>
            <ac:spMk id="2" creationId="{31F356F0-2EB6-805E-8D79-4BFE20529D6E}"/>
          </ac:spMkLst>
        </pc:spChg>
        <pc:spChg chg="del">
          <ac:chgData name="Pernille Diemer Hansen" userId="54ed1eac-77c1-48ac-b311-0ce626b7ab11" providerId="ADAL" clId="{3A3FF1FB-7453-4999-BE25-741B4F0A4BE7}" dt="2024-03-14T15:26:57.591" v="433" actId="26606"/>
          <ac:spMkLst>
            <pc:docMk/>
            <pc:sldMk cId="447678971" sldId="264"/>
            <ac:spMk id="3" creationId="{5B7B221C-9B71-2653-FE09-D0F7E9B9E78A}"/>
          </ac:spMkLst>
        </pc:spChg>
        <pc:spChg chg="del">
          <ac:chgData name="Pernille Diemer Hansen" userId="54ed1eac-77c1-48ac-b311-0ce626b7ab11" providerId="ADAL" clId="{3A3FF1FB-7453-4999-BE25-741B4F0A4BE7}" dt="2024-03-14T15:26:57.591" v="433" actId="26606"/>
          <ac:spMkLst>
            <pc:docMk/>
            <pc:sldMk cId="447678971" sldId="264"/>
            <ac:spMk id="4" creationId="{B3F9EC23-F92B-735A-9ECE-57715751CD14}"/>
          </ac:spMkLst>
        </pc:spChg>
        <pc:spChg chg="mod">
          <ac:chgData name="Pernille Diemer Hansen" userId="54ed1eac-77c1-48ac-b311-0ce626b7ab11" providerId="ADAL" clId="{3A3FF1FB-7453-4999-BE25-741B4F0A4BE7}" dt="2024-03-14T15:26:57.591" v="433" actId="26606"/>
          <ac:spMkLst>
            <pc:docMk/>
            <pc:sldMk cId="447678971" sldId="264"/>
            <ac:spMk id="5" creationId="{071C43AB-CC04-220D-1C1E-A46E338303D9}"/>
          </ac:spMkLst>
        </pc:spChg>
        <pc:spChg chg="add mod">
          <ac:chgData name="Pernille Diemer Hansen" userId="54ed1eac-77c1-48ac-b311-0ce626b7ab11" providerId="ADAL" clId="{3A3FF1FB-7453-4999-BE25-741B4F0A4BE7}" dt="2024-03-14T15:27:21.166" v="436" actId="20577"/>
          <ac:spMkLst>
            <pc:docMk/>
            <pc:sldMk cId="447678971" sldId="264"/>
            <ac:spMk id="11" creationId="{89143ABE-050A-4FD0-9260-C7FD57B3AEB7}"/>
          </ac:spMkLst>
        </pc:spChg>
        <pc:spChg chg="add mod">
          <ac:chgData name="Pernille Diemer Hansen" userId="54ed1eac-77c1-48ac-b311-0ce626b7ab11" providerId="ADAL" clId="{3A3FF1FB-7453-4999-BE25-741B4F0A4BE7}" dt="2024-03-14T15:27:23.720" v="437" actId="20577"/>
          <ac:spMkLst>
            <pc:docMk/>
            <pc:sldMk cId="447678971" sldId="264"/>
            <ac:spMk id="13" creationId="{AE69EAF0-3C1C-50AB-3F49-240B5BDA388F}"/>
          </ac:spMkLst>
        </pc:spChg>
        <pc:picChg chg="add mod">
          <ac:chgData name="Pernille Diemer Hansen" userId="54ed1eac-77c1-48ac-b311-0ce626b7ab11" providerId="ADAL" clId="{3A3FF1FB-7453-4999-BE25-741B4F0A4BE7}" dt="2024-03-14T15:27:31.780" v="438" actId="14100"/>
          <ac:picMkLst>
            <pc:docMk/>
            <pc:sldMk cId="447678971" sldId="264"/>
            <ac:picMk id="6" creationId="{C0F026FA-69FC-4FD8-2E14-C74FA5864C8A}"/>
          </ac:picMkLst>
        </pc:picChg>
      </pc:sldChg>
      <pc:sldChg chg="new del">
        <pc:chgData name="Pernille Diemer Hansen" userId="54ed1eac-77c1-48ac-b311-0ce626b7ab11" providerId="ADAL" clId="{3A3FF1FB-7453-4999-BE25-741B4F0A4BE7}" dt="2024-03-18T12:37:52.616" v="4177" actId="2696"/>
        <pc:sldMkLst>
          <pc:docMk/>
          <pc:sldMk cId="3867312788" sldId="265"/>
        </pc:sldMkLst>
      </pc:sldChg>
      <pc:sldChg chg="modSp add mod">
        <pc:chgData name="Pernille Diemer Hansen" userId="54ed1eac-77c1-48ac-b311-0ce626b7ab11" providerId="ADAL" clId="{3A3FF1FB-7453-4999-BE25-741B4F0A4BE7}" dt="2024-03-15T10:30:47.332" v="2237" actId="14100"/>
        <pc:sldMkLst>
          <pc:docMk/>
          <pc:sldMk cId="533945472" sldId="285"/>
        </pc:sldMkLst>
        <pc:spChg chg="mod">
          <ac:chgData name="Pernille Diemer Hansen" userId="54ed1eac-77c1-48ac-b311-0ce626b7ab11" providerId="ADAL" clId="{3A3FF1FB-7453-4999-BE25-741B4F0A4BE7}" dt="2024-03-15T10:30:47.332" v="2237" actId="14100"/>
          <ac:spMkLst>
            <pc:docMk/>
            <pc:sldMk cId="533945472" sldId="285"/>
            <ac:spMk id="15" creationId="{CEBCAEA6-7091-47EA-855C-80D1CB85C99F}"/>
          </ac:spMkLst>
        </pc:spChg>
        <pc:spChg chg="mod">
          <ac:chgData name="Pernille Diemer Hansen" userId="54ed1eac-77c1-48ac-b311-0ce626b7ab11" providerId="ADAL" clId="{3A3FF1FB-7453-4999-BE25-741B4F0A4BE7}" dt="2024-03-15T10:30:41.848" v="2236" actId="14100"/>
          <ac:spMkLst>
            <pc:docMk/>
            <pc:sldMk cId="533945472" sldId="285"/>
            <ac:spMk id="17" creationId="{21EFAB5D-6355-4864-9892-9046810098A8}"/>
          </ac:spMkLst>
        </pc:spChg>
        <pc:spChg chg="mod">
          <ac:chgData name="Pernille Diemer Hansen" userId="54ed1eac-77c1-48ac-b311-0ce626b7ab11" providerId="ADAL" clId="{3A3FF1FB-7453-4999-BE25-741B4F0A4BE7}" dt="2024-03-15T10:30:29.423" v="2234" actId="14100"/>
          <ac:spMkLst>
            <pc:docMk/>
            <pc:sldMk cId="533945472" sldId="285"/>
            <ac:spMk id="21" creationId="{30CBD300-8A7F-4482-A1CC-7DF91DFA0BA9}"/>
          </ac:spMkLst>
        </pc:spChg>
      </pc:sldChg>
      <pc:sldChg chg="add del ord">
        <pc:chgData name="Pernille Diemer Hansen" userId="54ed1eac-77c1-48ac-b311-0ce626b7ab11" providerId="ADAL" clId="{3A3FF1FB-7453-4999-BE25-741B4F0A4BE7}" dt="2024-03-15T10:30:13.647" v="2233" actId="2696"/>
        <pc:sldMkLst>
          <pc:docMk/>
          <pc:sldMk cId="627946818" sldId="397"/>
        </pc:sldMkLst>
      </pc:sldChg>
      <pc:sldChg chg="new del">
        <pc:chgData name="Pernille Diemer Hansen" userId="54ed1eac-77c1-48ac-b311-0ce626b7ab11" providerId="ADAL" clId="{3A3FF1FB-7453-4999-BE25-741B4F0A4BE7}" dt="2024-03-18T12:37:49.571" v="4176" actId="2696"/>
        <pc:sldMkLst>
          <pc:docMk/>
          <pc:sldMk cId="2268175082" sldId="398"/>
        </pc:sldMkLst>
      </pc:sldChg>
      <pc:sldChg chg="addSp delSp modSp new mod modClrScheme chgLayout">
        <pc:chgData name="Pernille Diemer Hansen" userId="54ed1eac-77c1-48ac-b311-0ce626b7ab11" providerId="ADAL" clId="{3A3FF1FB-7453-4999-BE25-741B4F0A4BE7}" dt="2024-03-15T10:07:23.603" v="738" actId="20577"/>
        <pc:sldMkLst>
          <pc:docMk/>
          <pc:sldMk cId="2510142452" sldId="399"/>
        </pc:sldMkLst>
        <pc:spChg chg="del">
          <ac:chgData name="Pernille Diemer Hansen" userId="54ed1eac-77c1-48ac-b311-0ce626b7ab11" providerId="ADAL" clId="{3A3FF1FB-7453-4999-BE25-741B4F0A4BE7}" dt="2024-03-15T10:03:02.935" v="451" actId="700"/>
          <ac:spMkLst>
            <pc:docMk/>
            <pc:sldMk cId="2510142452" sldId="399"/>
            <ac:spMk id="2" creationId="{F0694803-FEC7-7C10-A5AE-4DA07CDD06BE}"/>
          </ac:spMkLst>
        </pc:spChg>
        <pc:spChg chg="del mod ord">
          <ac:chgData name="Pernille Diemer Hansen" userId="54ed1eac-77c1-48ac-b311-0ce626b7ab11" providerId="ADAL" clId="{3A3FF1FB-7453-4999-BE25-741B4F0A4BE7}" dt="2024-03-15T10:03:02.935" v="451" actId="700"/>
          <ac:spMkLst>
            <pc:docMk/>
            <pc:sldMk cId="2510142452" sldId="399"/>
            <ac:spMk id="3" creationId="{2765DE07-5B4E-8ED0-13EB-AECF39312B48}"/>
          </ac:spMkLst>
        </pc:spChg>
        <pc:spChg chg="del mod ord">
          <ac:chgData name="Pernille Diemer Hansen" userId="54ed1eac-77c1-48ac-b311-0ce626b7ab11" providerId="ADAL" clId="{3A3FF1FB-7453-4999-BE25-741B4F0A4BE7}" dt="2024-03-15T10:03:02.935" v="451" actId="700"/>
          <ac:spMkLst>
            <pc:docMk/>
            <pc:sldMk cId="2510142452" sldId="399"/>
            <ac:spMk id="4" creationId="{AD20DEBB-6C2C-0611-4960-012659084D7A}"/>
          </ac:spMkLst>
        </pc:spChg>
        <pc:spChg chg="del mod ord">
          <ac:chgData name="Pernille Diemer Hansen" userId="54ed1eac-77c1-48ac-b311-0ce626b7ab11" providerId="ADAL" clId="{3A3FF1FB-7453-4999-BE25-741B4F0A4BE7}" dt="2024-03-15T10:03:02.935" v="451" actId="700"/>
          <ac:spMkLst>
            <pc:docMk/>
            <pc:sldMk cId="2510142452" sldId="399"/>
            <ac:spMk id="5" creationId="{2B061070-8A4C-F6AD-FF15-A5EF6DE142EC}"/>
          </ac:spMkLst>
        </pc:spChg>
        <pc:spChg chg="add mod ord">
          <ac:chgData name="Pernille Diemer Hansen" userId="54ed1eac-77c1-48ac-b311-0ce626b7ab11" providerId="ADAL" clId="{3A3FF1FB-7453-4999-BE25-741B4F0A4BE7}" dt="2024-03-15T10:03:06.459" v="458" actId="20577"/>
          <ac:spMkLst>
            <pc:docMk/>
            <pc:sldMk cId="2510142452" sldId="399"/>
            <ac:spMk id="6" creationId="{050BDB19-1E5D-95FA-8BE9-4B7573D86231}"/>
          </ac:spMkLst>
        </pc:spChg>
        <pc:spChg chg="add mod ord">
          <ac:chgData name="Pernille Diemer Hansen" userId="54ed1eac-77c1-48ac-b311-0ce626b7ab11" providerId="ADAL" clId="{3A3FF1FB-7453-4999-BE25-741B4F0A4BE7}" dt="2024-03-15T10:04:27.363" v="497" actId="20577"/>
          <ac:spMkLst>
            <pc:docMk/>
            <pc:sldMk cId="2510142452" sldId="399"/>
            <ac:spMk id="7" creationId="{91E6E95B-D075-1010-89F7-549B823EDA34}"/>
          </ac:spMkLst>
        </pc:spChg>
        <pc:spChg chg="add mod ord">
          <ac:chgData name="Pernille Diemer Hansen" userId="54ed1eac-77c1-48ac-b311-0ce626b7ab11" providerId="ADAL" clId="{3A3FF1FB-7453-4999-BE25-741B4F0A4BE7}" dt="2024-03-15T10:07:23.603" v="738" actId="20577"/>
          <ac:spMkLst>
            <pc:docMk/>
            <pc:sldMk cId="2510142452" sldId="399"/>
            <ac:spMk id="8" creationId="{BE87ED1B-0FB9-D66B-AECF-07CB1114D8AF}"/>
          </ac:spMkLst>
        </pc:spChg>
      </pc:sldChg>
      <pc:sldChg chg="addSp delSp modSp new mod modClrScheme chgLayout">
        <pc:chgData name="Pernille Diemer Hansen" userId="54ed1eac-77c1-48ac-b311-0ce626b7ab11" providerId="ADAL" clId="{3A3FF1FB-7453-4999-BE25-741B4F0A4BE7}" dt="2024-03-18T13:11:22.555" v="4342" actId="20577"/>
        <pc:sldMkLst>
          <pc:docMk/>
          <pc:sldMk cId="1094949447" sldId="400"/>
        </pc:sldMkLst>
        <pc:spChg chg="del">
          <ac:chgData name="Pernille Diemer Hansen" userId="54ed1eac-77c1-48ac-b311-0ce626b7ab11" providerId="ADAL" clId="{3A3FF1FB-7453-4999-BE25-741B4F0A4BE7}" dt="2024-03-18T13:10:07.691" v="4229" actId="700"/>
          <ac:spMkLst>
            <pc:docMk/>
            <pc:sldMk cId="1094949447" sldId="400"/>
            <ac:spMk id="2" creationId="{08A735E4-C7FA-F780-411A-BDCC8208A835}"/>
          </ac:spMkLst>
        </pc:spChg>
        <pc:spChg chg="del mod ord">
          <ac:chgData name="Pernille Diemer Hansen" userId="54ed1eac-77c1-48ac-b311-0ce626b7ab11" providerId="ADAL" clId="{3A3FF1FB-7453-4999-BE25-741B4F0A4BE7}" dt="2024-03-18T13:10:07.691" v="4229" actId="700"/>
          <ac:spMkLst>
            <pc:docMk/>
            <pc:sldMk cId="1094949447" sldId="400"/>
            <ac:spMk id="3" creationId="{093C04C7-C616-E01F-4A38-DD58DB765439}"/>
          </ac:spMkLst>
        </pc:spChg>
        <pc:spChg chg="del mod ord">
          <ac:chgData name="Pernille Diemer Hansen" userId="54ed1eac-77c1-48ac-b311-0ce626b7ab11" providerId="ADAL" clId="{3A3FF1FB-7453-4999-BE25-741B4F0A4BE7}" dt="2024-03-18T13:10:07.691" v="4229" actId="700"/>
          <ac:spMkLst>
            <pc:docMk/>
            <pc:sldMk cId="1094949447" sldId="400"/>
            <ac:spMk id="4" creationId="{B9D74492-2A3E-D04F-F317-641336C6BDD8}"/>
          </ac:spMkLst>
        </pc:spChg>
        <pc:spChg chg="del mod ord">
          <ac:chgData name="Pernille Diemer Hansen" userId="54ed1eac-77c1-48ac-b311-0ce626b7ab11" providerId="ADAL" clId="{3A3FF1FB-7453-4999-BE25-741B4F0A4BE7}" dt="2024-03-18T13:10:07.691" v="4229" actId="700"/>
          <ac:spMkLst>
            <pc:docMk/>
            <pc:sldMk cId="1094949447" sldId="400"/>
            <ac:spMk id="5" creationId="{5245497D-C67C-E44E-6D9B-8754BFE806C8}"/>
          </ac:spMkLst>
        </pc:spChg>
        <pc:spChg chg="add mod ord">
          <ac:chgData name="Pernille Diemer Hansen" userId="54ed1eac-77c1-48ac-b311-0ce626b7ab11" providerId="ADAL" clId="{3A3FF1FB-7453-4999-BE25-741B4F0A4BE7}" dt="2024-03-18T13:10:55.170" v="4241" actId="26606"/>
          <ac:spMkLst>
            <pc:docMk/>
            <pc:sldMk cId="1094949447" sldId="400"/>
            <ac:spMk id="8" creationId="{4992E8EE-380A-9549-DB7D-518148F2B629}"/>
          </ac:spMkLst>
        </pc:spChg>
        <pc:spChg chg="add del mod ord">
          <ac:chgData name="Pernille Diemer Hansen" userId="54ed1eac-77c1-48ac-b311-0ce626b7ab11" providerId="ADAL" clId="{3A3FF1FB-7453-4999-BE25-741B4F0A4BE7}" dt="2024-03-18T13:10:55.170" v="4241" actId="26606"/>
          <ac:spMkLst>
            <pc:docMk/>
            <pc:sldMk cId="1094949447" sldId="400"/>
            <ac:spMk id="9" creationId="{3EEA9A61-E098-5067-0B19-53B42F371821}"/>
          </ac:spMkLst>
        </pc:spChg>
        <pc:spChg chg="add del mod ord">
          <ac:chgData name="Pernille Diemer Hansen" userId="54ed1eac-77c1-48ac-b311-0ce626b7ab11" providerId="ADAL" clId="{3A3FF1FB-7453-4999-BE25-741B4F0A4BE7}" dt="2024-03-18T13:10:55.170" v="4241" actId="26606"/>
          <ac:spMkLst>
            <pc:docMk/>
            <pc:sldMk cId="1094949447" sldId="400"/>
            <ac:spMk id="10" creationId="{9B55A362-E547-D50E-387D-265653A34EAA}"/>
          </ac:spMkLst>
        </pc:spChg>
        <pc:spChg chg="add mod">
          <ac:chgData name="Pernille Diemer Hansen" userId="54ed1eac-77c1-48ac-b311-0ce626b7ab11" providerId="ADAL" clId="{3A3FF1FB-7453-4999-BE25-741B4F0A4BE7}" dt="2024-03-18T13:10:55.170" v="4241" actId="26606"/>
          <ac:spMkLst>
            <pc:docMk/>
            <pc:sldMk cId="1094949447" sldId="400"/>
            <ac:spMk id="17" creationId="{4969402A-CCE0-D022-7C91-120E9635602A}"/>
          </ac:spMkLst>
        </pc:spChg>
        <pc:spChg chg="add mod">
          <ac:chgData name="Pernille Diemer Hansen" userId="54ed1eac-77c1-48ac-b311-0ce626b7ab11" providerId="ADAL" clId="{3A3FF1FB-7453-4999-BE25-741B4F0A4BE7}" dt="2024-03-18T13:11:22.555" v="4342" actId="20577"/>
          <ac:spMkLst>
            <pc:docMk/>
            <pc:sldMk cId="1094949447" sldId="400"/>
            <ac:spMk id="19" creationId="{DA0A5076-075E-512A-53CE-4231927F6CAD}"/>
          </ac:spMkLst>
        </pc:spChg>
        <pc:picChg chg="add del mod">
          <ac:chgData name="Pernille Diemer Hansen" userId="54ed1eac-77c1-48ac-b311-0ce626b7ab11" providerId="ADAL" clId="{3A3FF1FB-7453-4999-BE25-741B4F0A4BE7}" dt="2024-03-18T10:47:08.672" v="2552" actId="22"/>
          <ac:picMkLst>
            <pc:docMk/>
            <pc:sldMk cId="1094949447" sldId="400"/>
            <ac:picMk id="7" creationId="{1BC54D70-D36D-14FC-2440-28001B22C925}"/>
          </ac:picMkLst>
        </pc:picChg>
        <pc:picChg chg="add mod">
          <ac:chgData name="Pernille Diemer Hansen" userId="54ed1eac-77c1-48ac-b311-0ce626b7ab11" providerId="ADAL" clId="{3A3FF1FB-7453-4999-BE25-741B4F0A4BE7}" dt="2024-03-18T13:10:58.463" v="4243" actId="962"/>
          <ac:picMkLst>
            <pc:docMk/>
            <pc:sldMk cId="1094949447" sldId="400"/>
            <ac:picMk id="12" creationId="{439E91BB-D880-7003-A8B1-BDEAD7365D6C}"/>
          </ac:picMkLst>
        </pc:picChg>
      </pc:sldChg>
      <pc:sldChg chg="addSp delSp modSp new mod modClrScheme chgLayout">
        <pc:chgData name="Pernille Diemer Hansen" userId="54ed1eac-77c1-48ac-b311-0ce626b7ab11" providerId="ADAL" clId="{3A3FF1FB-7453-4999-BE25-741B4F0A4BE7}" dt="2024-03-18T12:43:37.996" v="4208" actId="20577"/>
        <pc:sldMkLst>
          <pc:docMk/>
          <pc:sldMk cId="2706204932" sldId="401"/>
        </pc:sldMkLst>
        <pc:spChg chg="del">
          <ac:chgData name="Pernille Diemer Hansen" userId="54ed1eac-77c1-48ac-b311-0ce626b7ab11" providerId="ADAL" clId="{3A3FF1FB-7453-4999-BE25-741B4F0A4BE7}" dt="2024-03-15T10:04:48.973" v="498" actId="700"/>
          <ac:spMkLst>
            <pc:docMk/>
            <pc:sldMk cId="2706204932" sldId="401"/>
            <ac:spMk id="2" creationId="{F2031B55-0670-B746-F9D6-DBB3D76E238C}"/>
          </ac:spMkLst>
        </pc:spChg>
        <pc:spChg chg="del mod ord">
          <ac:chgData name="Pernille Diemer Hansen" userId="54ed1eac-77c1-48ac-b311-0ce626b7ab11" providerId="ADAL" clId="{3A3FF1FB-7453-4999-BE25-741B4F0A4BE7}" dt="2024-03-15T10:04:48.973" v="498" actId="700"/>
          <ac:spMkLst>
            <pc:docMk/>
            <pc:sldMk cId="2706204932" sldId="401"/>
            <ac:spMk id="3" creationId="{6B9F25C4-F7F5-8816-9DDF-056A3E22B0EE}"/>
          </ac:spMkLst>
        </pc:spChg>
        <pc:spChg chg="del mod ord">
          <ac:chgData name="Pernille Diemer Hansen" userId="54ed1eac-77c1-48ac-b311-0ce626b7ab11" providerId="ADAL" clId="{3A3FF1FB-7453-4999-BE25-741B4F0A4BE7}" dt="2024-03-15T10:04:48.973" v="498" actId="700"/>
          <ac:spMkLst>
            <pc:docMk/>
            <pc:sldMk cId="2706204932" sldId="401"/>
            <ac:spMk id="4" creationId="{E5FF6F36-5141-1068-ACA6-681461856D00}"/>
          </ac:spMkLst>
        </pc:spChg>
        <pc:spChg chg="del mod ord">
          <ac:chgData name="Pernille Diemer Hansen" userId="54ed1eac-77c1-48ac-b311-0ce626b7ab11" providerId="ADAL" clId="{3A3FF1FB-7453-4999-BE25-741B4F0A4BE7}" dt="2024-03-15T10:04:48.973" v="498" actId="700"/>
          <ac:spMkLst>
            <pc:docMk/>
            <pc:sldMk cId="2706204932" sldId="401"/>
            <ac:spMk id="5" creationId="{8E737A6E-98C0-E9CA-E899-7AE1C2142CED}"/>
          </ac:spMkLst>
        </pc:spChg>
        <pc:spChg chg="add mod ord">
          <ac:chgData name="Pernille Diemer Hansen" userId="54ed1eac-77c1-48ac-b311-0ce626b7ab11" providerId="ADAL" clId="{3A3FF1FB-7453-4999-BE25-741B4F0A4BE7}" dt="2024-03-15T10:04:58.129" v="520" actId="20577"/>
          <ac:spMkLst>
            <pc:docMk/>
            <pc:sldMk cId="2706204932" sldId="401"/>
            <ac:spMk id="6" creationId="{B71A9821-FB0F-B4F1-FC01-C472CAEA7620}"/>
          </ac:spMkLst>
        </pc:spChg>
        <pc:spChg chg="add mod ord">
          <ac:chgData name="Pernille Diemer Hansen" userId="54ed1eac-77c1-48ac-b311-0ce626b7ab11" providerId="ADAL" clId="{3A3FF1FB-7453-4999-BE25-741B4F0A4BE7}" dt="2024-03-18T12:43:37.996" v="4208" actId="20577"/>
          <ac:spMkLst>
            <pc:docMk/>
            <pc:sldMk cId="2706204932" sldId="401"/>
            <ac:spMk id="7" creationId="{6BA8419C-725C-F5F9-E823-FD4C20FE42D4}"/>
          </ac:spMkLst>
        </pc:spChg>
        <pc:spChg chg="add mod ord">
          <ac:chgData name="Pernille Diemer Hansen" userId="54ed1eac-77c1-48ac-b311-0ce626b7ab11" providerId="ADAL" clId="{3A3FF1FB-7453-4999-BE25-741B4F0A4BE7}" dt="2024-03-15T10:07:36.687" v="780" actId="20577"/>
          <ac:spMkLst>
            <pc:docMk/>
            <pc:sldMk cId="2706204932" sldId="401"/>
            <ac:spMk id="8" creationId="{15A691BF-1900-488C-D6BC-0882070E64F1}"/>
          </ac:spMkLst>
        </pc:spChg>
      </pc:sldChg>
      <pc:sldChg chg="modSp new mod ord">
        <pc:chgData name="Pernille Diemer Hansen" userId="54ed1eac-77c1-48ac-b311-0ce626b7ab11" providerId="ADAL" clId="{3A3FF1FB-7453-4999-BE25-741B4F0A4BE7}" dt="2024-03-18T12:43:22.567" v="4207"/>
        <pc:sldMkLst>
          <pc:docMk/>
          <pc:sldMk cId="54736545" sldId="402"/>
        </pc:sldMkLst>
        <pc:spChg chg="mod">
          <ac:chgData name="Pernille Diemer Hansen" userId="54ed1eac-77c1-48ac-b311-0ce626b7ab11" providerId="ADAL" clId="{3A3FF1FB-7453-4999-BE25-741B4F0A4BE7}" dt="2024-03-18T12:42:27.811" v="4191" actId="20577"/>
          <ac:spMkLst>
            <pc:docMk/>
            <pc:sldMk cId="54736545" sldId="402"/>
            <ac:spMk id="2" creationId="{E4222A87-08C3-8D49-4328-C536A74F1422}"/>
          </ac:spMkLst>
        </pc:spChg>
        <pc:spChg chg="mod">
          <ac:chgData name="Pernille Diemer Hansen" userId="54ed1eac-77c1-48ac-b311-0ce626b7ab11" providerId="ADAL" clId="{3A3FF1FB-7453-4999-BE25-741B4F0A4BE7}" dt="2024-03-18T12:42:30.402" v="4192" actId="20577"/>
          <ac:spMkLst>
            <pc:docMk/>
            <pc:sldMk cId="54736545" sldId="402"/>
            <ac:spMk id="3" creationId="{FFCDF7D3-4E03-0211-13A2-85A8207EF5CA}"/>
          </ac:spMkLst>
        </pc:spChg>
        <pc:spChg chg="mod">
          <ac:chgData name="Pernille Diemer Hansen" userId="54ed1eac-77c1-48ac-b311-0ce626b7ab11" providerId="ADAL" clId="{3A3FF1FB-7453-4999-BE25-741B4F0A4BE7}" dt="2024-03-18T12:42:58.987" v="4205" actId="20577"/>
          <ac:spMkLst>
            <pc:docMk/>
            <pc:sldMk cId="54736545" sldId="402"/>
            <ac:spMk id="4" creationId="{9365A6B5-3E1A-9AC2-251B-4250A8E5228E}"/>
          </ac:spMkLst>
        </pc:spChg>
      </pc:sldChg>
      <pc:sldChg chg="modSp new del mod">
        <pc:chgData name="Pernille Diemer Hansen" userId="54ed1eac-77c1-48ac-b311-0ce626b7ab11" providerId="ADAL" clId="{3A3FF1FB-7453-4999-BE25-741B4F0A4BE7}" dt="2024-03-18T12:37:01.193" v="4144" actId="2696"/>
        <pc:sldMkLst>
          <pc:docMk/>
          <pc:sldMk cId="1685687254" sldId="403"/>
        </pc:sldMkLst>
        <pc:spChg chg="mod">
          <ac:chgData name="Pernille Diemer Hansen" userId="54ed1eac-77c1-48ac-b311-0ce626b7ab11" providerId="ADAL" clId="{3A3FF1FB-7453-4999-BE25-741B4F0A4BE7}" dt="2024-03-15T10:11:15.371" v="1429" actId="20577"/>
          <ac:spMkLst>
            <pc:docMk/>
            <pc:sldMk cId="1685687254" sldId="403"/>
            <ac:spMk id="2" creationId="{17F862ED-CAF9-57E9-0774-6C227E12F01E}"/>
          </ac:spMkLst>
        </pc:spChg>
        <pc:spChg chg="mod">
          <ac:chgData name="Pernille Diemer Hansen" userId="54ed1eac-77c1-48ac-b311-0ce626b7ab11" providerId="ADAL" clId="{3A3FF1FB-7453-4999-BE25-741B4F0A4BE7}" dt="2024-03-15T10:24:57.327" v="1854" actId="20577"/>
          <ac:spMkLst>
            <pc:docMk/>
            <pc:sldMk cId="1685687254" sldId="403"/>
            <ac:spMk id="4" creationId="{F14696FC-BFB8-3CC7-0A22-7A6FC8B6CAFC}"/>
          </ac:spMkLst>
        </pc:spChg>
      </pc:sldChg>
      <pc:sldChg chg="modSp new mod ord">
        <pc:chgData name="Pernille Diemer Hansen" userId="54ed1eac-77c1-48ac-b311-0ce626b7ab11" providerId="ADAL" clId="{3A3FF1FB-7453-4999-BE25-741B4F0A4BE7}" dt="2024-03-18T13:28:29.808" v="4348" actId="20577"/>
        <pc:sldMkLst>
          <pc:docMk/>
          <pc:sldMk cId="447345388" sldId="404"/>
        </pc:sldMkLst>
        <pc:spChg chg="mod">
          <ac:chgData name="Pernille Diemer Hansen" userId="54ed1eac-77c1-48ac-b311-0ce626b7ab11" providerId="ADAL" clId="{3A3FF1FB-7453-4999-BE25-741B4F0A4BE7}" dt="2024-03-15T10:08:14.557" v="798" actId="20577"/>
          <ac:spMkLst>
            <pc:docMk/>
            <pc:sldMk cId="447345388" sldId="404"/>
            <ac:spMk id="2" creationId="{38CA6607-E9E0-56EF-2ED4-12D5241270B6}"/>
          </ac:spMkLst>
        </pc:spChg>
        <pc:spChg chg="mod">
          <ac:chgData name="Pernille Diemer Hansen" userId="54ed1eac-77c1-48ac-b311-0ce626b7ab11" providerId="ADAL" clId="{3A3FF1FB-7453-4999-BE25-741B4F0A4BE7}" dt="2024-03-18T13:28:29.808" v="4348" actId="20577"/>
          <ac:spMkLst>
            <pc:docMk/>
            <pc:sldMk cId="447345388" sldId="404"/>
            <ac:spMk id="3" creationId="{1E74AB78-56B8-E839-4B49-8C366255BC57}"/>
          </ac:spMkLst>
        </pc:spChg>
        <pc:spChg chg="mod">
          <ac:chgData name="Pernille Diemer Hansen" userId="54ed1eac-77c1-48ac-b311-0ce626b7ab11" providerId="ADAL" clId="{3A3FF1FB-7453-4999-BE25-741B4F0A4BE7}" dt="2024-03-15T10:19:40.614" v="1777" actId="20577"/>
          <ac:spMkLst>
            <pc:docMk/>
            <pc:sldMk cId="447345388" sldId="404"/>
            <ac:spMk id="4" creationId="{47E6DCBE-5A8D-A5F5-7184-E3FD38E0908A}"/>
          </ac:spMkLst>
        </pc:spChg>
      </pc:sldChg>
      <pc:sldChg chg="modSp new mod">
        <pc:chgData name="Pernille Diemer Hansen" userId="54ed1eac-77c1-48ac-b311-0ce626b7ab11" providerId="ADAL" clId="{3A3FF1FB-7453-4999-BE25-741B4F0A4BE7}" dt="2024-03-18T12:37:20.487" v="4175" actId="20577"/>
        <pc:sldMkLst>
          <pc:docMk/>
          <pc:sldMk cId="533121633" sldId="405"/>
        </pc:sldMkLst>
        <pc:spChg chg="mod">
          <ac:chgData name="Pernille Diemer Hansen" userId="54ed1eac-77c1-48ac-b311-0ce626b7ab11" providerId="ADAL" clId="{3A3FF1FB-7453-4999-BE25-741B4F0A4BE7}" dt="2024-03-15T10:13:03.744" v="1496" actId="20577"/>
          <ac:spMkLst>
            <pc:docMk/>
            <pc:sldMk cId="533121633" sldId="405"/>
            <ac:spMk id="2" creationId="{377EE983-A4BF-D12F-B827-CFFFBD83E476}"/>
          </ac:spMkLst>
        </pc:spChg>
        <pc:spChg chg="mod">
          <ac:chgData name="Pernille Diemer Hansen" userId="54ed1eac-77c1-48ac-b311-0ce626b7ab11" providerId="ADAL" clId="{3A3FF1FB-7453-4999-BE25-741B4F0A4BE7}" dt="2024-03-18T12:37:10.660" v="4145" actId="20577"/>
          <ac:spMkLst>
            <pc:docMk/>
            <pc:sldMk cId="533121633" sldId="405"/>
            <ac:spMk id="3" creationId="{8B2A705C-41CA-B980-64B8-8DCA1508087E}"/>
          </ac:spMkLst>
        </pc:spChg>
        <pc:spChg chg="mod">
          <ac:chgData name="Pernille Diemer Hansen" userId="54ed1eac-77c1-48ac-b311-0ce626b7ab11" providerId="ADAL" clId="{3A3FF1FB-7453-4999-BE25-741B4F0A4BE7}" dt="2024-03-18T12:37:20.487" v="4175" actId="20577"/>
          <ac:spMkLst>
            <pc:docMk/>
            <pc:sldMk cId="533121633" sldId="405"/>
            <ac:spMk id="4" creationId="{2F07AD5C-CAD5-8AF7-0AD7-073CC89F3EC2}"/>
          </ac:spMkLst>
        </pc:spChg>
      </pc:sldChg>
      <pc:sldChg chg="modSp new mod">
        <pc:chgData name="Pernille Diemer Hansen" userId="54ed1eac-77c1-48ac-b311-0ce626b7ab11" providerId="ADAL" clId="{3A3FF1FB-7453-4999-BE25-741B4F0A4BE7}" dt="2024-03-18T13:32:04.751" v="4554" actId="20577"/>
        <pc:sldMkLst>
          <pc:docMk/>
          <pc:sldMk cId="263158825" sldId="406"/>
        </pc:sldMkLst>
        <pc:spChg chg="mod">
          <ac:chgData name="Pernille Diemer Hansen" userId="54ed1eac-77c1-48ac-b311-0ce626b7ab11" providerId="ADAL" clId="{3A3FF1FB-7453-4999-BE25-741B4F0A4BE7}" dt="2024-03-15T10:25:12.125" v="1871" actId="20577"/>
          <ac:spMkLst>
            <pc:docMk/>
            <pc:sldMk cId="263158825" sldId="406"/>
            <ac:spMk id="2" creationId="{AED377E0-99F4-F6AF-DF99-CC50D4C63320}"/>
          </ac:spMkLst>
        </pc:spChg>
        <pc:spChg chg="mod">
          <ac:chgData name="Pernille Diemer Hansen" userId="54ed1eac-77c1-48ac-b311-0ce626b7ab11" providerId="ADAL" clId="{3A3FF1FB-7453-4999-BE25-741B4F0A4BE7}" dt="2024-03-18T13:32:04.751" v="4554" actId="20577"/>
          <ac:spMkLst>
            <pc:docMk/>
            <pc:sldMk cId="263158825" sldId="406"/>
            <ac:spMk id="4" creationId="{0A609112-259A-FE5C-3148-1EAEB37D5FD7}"/>
          </ac:spMkLst>
        </pc:spChg>
      </pc:sldChg>
      <pc:sldChg chg="modSp new mod">
        <pc:chgData name="Pernille Diemer Hansen" userId="54ed1eac-77c1-48ac-b311-0ce626b7ab11" providerId="ADAL" clId="{3A3FF1FB-7453-4999-BE25-741B4F0A4BE7}" dt="2024-03-15T10:27:06.784" v="2174" actId="20577"/>
        <pc:sldMkLst>
          <pc:docMk/>
          <pc:sldMk cId="372274944" sldId="407"/>
        </pc:sldMkLst>
        <pc:spChg chg="mod">
          <ac:chgData name="Pernille Diemer Hansen" userId="54ed1eac-77c1-48ac-b311-0ce626b7ab11" providerId="ADAL" clId="{3A3FF1FB-7453-4999-BE25-741B4F0A4BE7}" dt="2024-03-15T10:26:48.634" v="2171" actId="20577"/>
          <ac:spMkLst>
            <pc:docMk/>
            <pc:sldMk cId="372274944" sldId="407"/>
            <ac:spMk id="2" creationId="{62EDBF1E-7760-00AC-6813-B47147B68841}"/>
          </ac:spMkLst>
        </pc:spChg>
        <pc:spChg chg="mod">
          <ac:chgData name="Pernille Diemer Hansen" userId="54ed1eac-77c1-48ac-b311-0ce626b7ab11" providerId="ADAL" clId="{3A3FF1FB-7453-4999-BE25-741B4F0A4BE7}" dt="2024-03-15T10:27:06.784" v="2174" actId="20577"/>
          <ac:spMkLst>
            <pc:docMk/>
            <pc:sldMk cId="372274944" sldId="407"/>
            <ac:spMk id="4" creationId="{40D6A217-41FA-FD23-C0E3-DFC8A8DE69D1}"/>
          </ac:spMkLst>
        </pc:spChg>
      </pc:sldChg>
      <pc:sldChg chg="addSp delSp modSp new del mod modClrScheme chgLayout">
        <pc:chgData name="Pernille Diemer Hansen" userId="54ed1eac-77c1-48ac-b311-0ce626b7ab11" providerId="ADAL" clId="{3A3FF1FB-7453-4999-BE25-741B4F0A4BE7}" dt="2024-03-18T13:28:09.776" v="4347" actId="2696"/>
        <pc:sldMkLst>
          <pc:docMk/>
          <pc:sldMk cId="1273433178" sldId="408"/>
        </pc:sldMkLst>
        <pc:spChg chg="del mod ord">
          <ac:chgData name="Pernille Diemer Hansen" userId="54ed1eac-77c1-48ac-b311-0ce626b7ab11" providerId="ADAL" clId="{3A3FF1FB-7453-4999-BE25-741B4F0A4BE7}" dt="2024-03-18T12:03:36.562" v="2685" actId="700"/>
          <ac:spMkLst>
            <pc:docMk/>
            <pc:sldMk cId="1273433178" sldId="408"/>
            <ac:spMk id="2" creationId="{CBD0C6D9-F988-38A0-41EE-E00CD7C6D151}"/>
          </ac:spMkLst>
        </pc:spChg>
        <pc:spChg chg="del mod ord">
          <ac:chgData name="Pernille Diemer Hansen" userId="54ed1eac-77c1-48ac-b311-0ce626b7ab11" providerId="ADAL" clId="{3A3FF1FB-7453-4999-BE25-741B4F0A4BE7}" dt="2024-03-18T12:03:36.562" v="2685" actId="700"/>
          <ac:spMkLst>
            <pc:docMk/>
            <pc:sldMk cId="1273433178" sldId="408"/>
            <ac:spMk id="3" creationId="{1B5468B5-FA27-514B-A5EA-C67EDA97922D}"/>
          </ac:spMkLst>
        </pc:spChg>
        <pc:spChg chg="del">
          <ac:chgData name="Pernille Diemer Hansen" userId="54ed1eac-77c1-48ac-b311-0ce626b7ab11" providerId="ADAL" clId="{3A3FF1FB-7453-4999-BE25-741B4F0A4BE7}" dt="2024-03-18T12:03:36.562" v="2685" actId="700"/>
          <ac:spMkLst>
            <pc:docMk/>
            <pc:sldMk cId="1273433178" sldId="408"/>
            <ac:spMk id="4" creationId="{7E5F1A38-28DC-5239-45F4-69F372F5F7C7}"/>
          </ac:spMkLst>
        </pc:spChg>
        <pc:spChg chg="del mod ord">
          <ac:chgData name="Pernille Diemer Hansen" userId="54ed1eac-77c1-48ac-b311-0ce626b7ab11" providerId="ADAL" clId="{3A3FF1FB-7453-4999-BE25-741B4F0A4BE7}" dt="2024-03-18T12:03:36.562" v="2685" actId="700"/>
          <ac:spMkLst>
            <pc:docMk/>
            <pc:sldMk cId="1273433178" sldId="408"/>
            <ac:spMk id="5" creationId="{CE2BAFD9-4FC3-773C-CECF-8C7EC7D2A935}"/>
          </ac:spMkLst>
        </pc:spChg>
        <pc:spChg chg="add mod ord">
          <ac:chgData name="Pernille Diemer Hansen" userId="54ed1eac-77c1-48ac-b311-0ce626b7ab11" providerId="ADAL" clId="{3A3FF1FB-7453-4999-BE25-741B4F0A4BE7}" dt="2024-03-18T12:03:36.562" v="2685" actId="700"/>
          <ac:spMkLst>
            <pc:docMk/>
            <pc:sldMk cId="1273433178" sldId="408"/>
            <ac:spMk id="6" creationId="{7085C1AC-2175-2E42-AD11-DD38CE14C4B4}"/>
          </ac:spMkLst>
        </pc:spChg>
        <pc:spChg chg="add mod ord">
          <ac:chgData name="Pernille Diemer Hansen" userId="54ed1eac-77c1-48ac-b311-0ce626b7ab11" providerId="ADAL" clId="{3A3FF1FB-7453-4999-BE25-741B4F0A4BE7}" dt="2024-03-18T12:03:36.562" v="2685" actId="700"/>
          <ac:spMkLst>
            <pc:docMk/>
            <pc:sldMk cId="1273433178" sldId="408"/>
            <ac:spMk id="7" creationId="{EFA16620-7B33-8721-55DB-65985EDAFDAF}"/>
          </ac:spMkLst>
        </pc:spChg>
        <pc:spChg chg="add mod ord">
          <ac:chgData name="Pernille Diemer Hansen" userId="54ed1eac-77c1-48ac-b311-0ce626b7ab11" providerId="ADAL" clId="{3A3FF1FB-7453-4999-BE25-741B4F0A4BE7}" dt="2024-03-18T12:03:36.562" v="2685" actId="700"/>
          <ac:spMkLst>
            <pc:docMk/>
            <pc:sldMk cId="1273433178" sldId="408"/>
            <ac:spMk id="8" creationId="{DD95C7FB-C010-E109-18AE-A9E5C864F707}"/>
          </ac:spMkLst>
        </pc:spChg>
      </pc:sldChg>
      <pc:sldChg chg="addSp delSp modSp new mod modClrScheme chgLayout">
        <pc:chgData name="Pernille Diemer Hansen" userId="54ed1eac-77c1-48ac-b311-0ce626b7ab11" providerId="ADAL" clId="{3A3FF1FB-7453-4999-BE25-741B4F0A4BE7}" dt="2024-03-25T07:58:43.952" v="4622" actId="478"/>
        <pc:sldMkLst>
          <pc:docMk/>
          <pc:sldMk cId="3772271404" sldId="409"/>
        </pc:sldMkLst>
        <pc:spChg chg="mod ord">
          <ac:chgData name="Pernille Diemer Hansen" userId="54ed1eac-77c1-48ac-b311-0ce626b7ab11" providerId="ADAL" clId="{3A3FF1FB-7453-4999-BE25-741B4F0A4BE7}" dt="2024-03-18T13:05:12.232" v="4216" actId="700"/>
          <ac:spMkLst>
            <pc:docMk/>
            <pc:sldMk cId="3772271404" sldId="409"/>
            <ac:spMk id="2" creationId="{00FA3439-4F70-3C5E-E1DC-C9DBD0624A1F}"/>
          </ac:spMkLst>
        </pc:spChg>
        <pc:spChg chg="mod ord">
          <ac:chgData name="Pernille Diemer Hansen" userId="54ed1eac-77c1-48ac-b311-0ce626b7ab11" providerId="ADAL" clId="{3A3FF1FB-7453-4999-BE25-741B4F0A4BE7}" dt="2024-03-18T13:05:12.232" v="4216" actId="700"/>
          <ac:spMkLst>
            <pc:docMk/>
            <pc:sldMk cId="3772271404" sldId="409"/>
            <ac:spMk id="3" creationId="{A7119D02-5372-B053-6EEE-0C4E40F32F6B}"/>
          </ac:spMkLst>
        </pc:spChg>
        <pc:spChg chg="mod ord">
          <ac:chgData name="Pernille Diemer Hansen" userId="54ed1eac-77c1-48ac-b311-0ce626b7ab11" providerId="ADAL" clId="{3A3FF1FB-7453-4999-BE25-741B4F0A4BE7}" dt="2024-03-18T13:05:12.232" v="4216" actId="700"/>
          <ac:spMkLst>
            <pc:docMk/>
            <pc:sldMk cId="3772271404" sldId="409"/>
            <ac:spMk id="4" creationId="{1F0F280D-572A-1D00-B933-840EB59C5841}"/>
          </ac:spMkLst>
        </pc:spChg>
        <pc:spChg chg="add del mod ord">
          <ac:chgData name="Pernille Diemer Hansen" userId="54ed1eac-77c1-48ac-b311-0ce626b7ab11" providerId="ADAL" clId="{3A3FF1FB-7453-4999-BE25-741B4F0A4BE7}" dt="2024-03-18T13:05:51.202" v="4222"/>
          <ac:spMkLst>
            <pc:docMk/>
            <pc:sldMk cId="3772271404" sldId="409"/>
            <ac:spMk id="5" creationId="{B2FC4989-E9FD-1824-1FBC-82E3235BADB6}"/>
          </ac:spMkLst>
        </pc:spChg>
        <pc:spChg chg="add mod">
          <ac:chgData name="Pernille Diemer Hansen" userId="54ed1eac-77c1-48ac-b311-0ce626b7ab11" providerId="ADAL" clId="{3A3FF1FB-7453-4999-BE25-741B4F0A4BE7}" dt="2024-03-25T07:58:43.952" v="4622" actId="478"/>
          <ac:spMkLst>
            <pc:docMk/>
            <pc:sldMk cId="3772271404" sldId="409"/>
            <ac:spMk id="6" creationId="{4E17C2F9-1E95-E7B4-712A-2FDBCDD40FDD}"/>
          </ac:spMkLst>
        </pc:spChg>
        <pc:picChg chg="add del mod">
          <ac:chgData name="Pernille Diemer Hansen" userId="54ed1eac-77c1-48ac-b311-0ce626b7ab11" providerId="ADAL" clId="{3A3FF1FB-7453-4999-BE25-741B4F0A4BE7}" dt="2024-03-18T13:05:23.913" v="4220"/>
          <ac:picMkLst>
            <pc:docMk/>
            <pc:sldMk cId="3772271404" sldId="409"/>
            <ac:picMk id="6" creationId="{CA06D9D4-CE9D-E627-DD67-D261F31DD8F3}"/>
          </ac:picMkLst>
        </pc:picChg>
        <pc:picChg chg="add del mod">
          <ac:chgData name="Pernille Diemer Hansen" userId="54ed1eac-77c1-48ac-b311-0ce626b7ab11" providerId="ADAL" clId="{3A3FF1FB-7453-4999-BE25-741B4F0A4BE7}" dt="2024-03-25T07:58:43.952" v="4622" actId="478"/>
          <ac:picMkLst>
            <pc:docMk/>
            <pc:sldMk cId="3772271404" sldId="409"/>
            <ac:picMk id="7" creationId="{A7F8B5E5-A0EA-D437-6D94-C91DA0049F43}"/>
          </ac:picMkLst>
        </pc:picChg>
      </pc:sldChg>
      <pc:sldChg chg="addSp delSp modSp new mod modClrScheme chgLayout">
        <pc:chgData name="Pernille Diemer Hansen" userId="54ed1eac-77c1-48ac-b311-0ce626b7ab11" providerId="ADAL" clId="{3A3FF1FB-7453-4999-BE25-741B4F0A4BE7}" dt="2024-03-25T07:58:47.779" v="4623" actId="478"/>
        <pc:sldMkLst>
          <pc:docMk/>
          <pc:sldMk cId="3694071002" sldId="410"/>
        </pc:sldMkLst>
        <pc:spChg chg="mod ord">
          <ac:chgData name="Pernille Diemer Hansen" userId="54ed1eac-77c1-48ac-b311-0ce626b7ab11" providerId="ADAL" clId="{3A3FF1FB-7453-4999-BE25-741B4F0A4BE7}" dt="2024-03-18T13:01:23.790" v="4214" actId="700"/>
          <ac:spMkLst>
            <pc:docMk/>
            <pc:sldMk cId="3694071002" sldId="410"/>
            <ac:spMk id="2" creationId="{2CD5A3D9-ED41-2AB7-176D-145CAC3A2DDA}"/>
          </ac:spMkLst>
        </pc:spChg>
        <pc:spChg chg="mod ord">
          <ac:chgData name="Pernille Diemer Hansen" userId="54ed1eac-77c1-48ac-b311-0ce626b7ab11" providerId="ADAL" clId="{3A3FF1FB-7453-4999-BE25-741B4F0A4BE7}" dt="2024-03-18T13:01:23.790" v="4214" actId="700"/>
          <ac:spMkLst>
            <pc:docMk/>
            <pc:sldMk cId="3694071002" sldId="410"/>
            <ac:spMk id="3" creationId="{749FD056-026F-C181-1EB5-4B5E05AD18AE}"/>
          </ac:spMkLst>
        </pc:spChg>
        <pc:spChg chg="mod ord">
          <ac:chgData name="Pernille Diemer Hansen" userId="54ed1eac-77c1-48ac-b311-0ce626b7ab11" providerId="ADAL" clId="{3A3FF1FB-7453-4999-BE25-741B4F0A4BE7}" dt="2024-03-18T13:01:23.790" v="4214" actId="700"/>
          <ac:spMkLst>
            <pc:docMk/>
            <pc:sldMk cId="3694071002" sldId="410"/>
            <ac:spMk id="4" creationId="{4FDAA11A-B2CD-CD19-C05A-A2BB33EF3F67}"/>
          </ac:spMkLst>
        </pc:spChg>
        <pc:spChg chg="add del mod ord">
          <ac:chgData name="Pernille Diemer Hansen" userId="54ed1eac-77c1-48ac-b311-0ce626b7ab11" providerId="ADAL" clId="{3A3FF1FB-7453-4999-BE25-741B4F0A4BE7}" dt="2024-03-18T13:00:20.978" v="4211" actId="700"/>
          <ac:spMkLst>
            <pc:docMk/>
            <pc:sldMk cId="3694071002" sldId="410"/>
            <ac:spMk id="5" creationId="{B2134F97-7399-37F7-44DA-0E29AB3EA190}"/>
          </ac:spMkLst>
        </pc:spChg>
        <pc:spChg chg="add del mod ord">
          <ac:chgData name="Pernille Diemer Hansen" userId="54ed1eac-77c1-48ac-b311-0ce626b7ab11" providerId="ADAL" clId="{3A3FF1FB-7453-4999-BE25-741B4F0A4BE7}" dt="2024-03-18T13:00:34.073" v="4213" actId="700"/>
          <ac:spMkLst>
            <pc:docMk/>
            <pc:sldMk cId="3694071002" sldId="410"/>
            <ac:spMk id="6" creationId="{75181E52-3E68-4F8F-590C-BBCC648F5F4F}"/>
          </ac:spMkLst>
        </pc:spChg>
        <pc:spChg chg="add mod">
          <ac:chgData name="Pernille Diemer Hansen" userId="54ed1eac-77c1-48ac-b311-0ce626b7ab11" providerId="ADAL" clId="{3A3FF1FB-7453-4999-BE25-741B4F0A4BE7}" dt="2024-03-25T07:58:47.779" v="4623" actId="478"/>
          <ac:spMkLst>
            <pc:docMk/>
            <pc:sldMk cId="3694071002" sldId="410"/>
            <ac:spMk id="6" creationId="{90901CE1-6B82-2E15-7BED-76A64AC05965}"/>
          </ac:spMkLst>
        </pc:spChg>
        <pc:spChg chg="add del mod ord">
          <ac:chgData name="Pernille Diemer Hansen" userId="54ed1eac-77c1-48ac-b311-0ce626b7ab11" providerId="ADAL" clId="{3A3FF1FB-7453-4999-BE25-741B4F0A4BE7}" dt="2024-03-18T13:01:32.127" v="4215"/>
          <ac:spMkLst>
            <pc:docMk/>
            <pc:sldMk cId="3694071002" sldId="410"/>
            <ac:spMk id="7" creationId="{50B3A40E-4B52-28BD-A5E2-3E0C19F291D4}"/>
          </ac:spMkLst>
        </pc:spChg>
        <pc:picChg chg="add del mod">
          <ac:chgData name="Pernille Diemer Hansen" userId="54ed1eac-77c1-48ac-b311-0ce626b7ab11" providerId="ADAL" clId="{3A3FF1FB-7453-4999-BE25-741B4F0A4BE7}" dt="2024-03-25T07:58:47.779" v="4623" actId="478"/>
          <ac:picMkLst>
            <pc:docMk/>
            <pc:sldMk cId="3694071002" sldId="410"/>
            <ac:picMk id="8" creationId="{54F85D2A-454D-F465-73DD-26875B5547AB}"/>
          </ac:picMkLst>
        </pc:picChg>
      </pc:sldChg>
      <pc:sldChg chg="addSp delSp modSp new mod modMedia modClrScheme delAnim chgLayout">
        <pc:chgData name="Pernille Diemer Hansen" userId="54ed1eac-77c1-48ac-b311-0ce626b7ab11" providerId="ADAL" clId="{3A3FF1FB-7453-4999-BE25-741B4F0A4BE7}" dt="2024-03-25T07:58:58.796" v="4624" actId="478"/>
        <pc:sldMkLst>
          <pc:docMk/>
          <pc:sldMk cId="370951535" sldId="411"/>
        </pc:sldMkLst>
        <pc:spChg chg="mod">
          <ac:chgData name="Pernille Diemer Hansen" userId="54ed1eac-77c1-48ac-b311-0ce626b7ab11" providerId="ADAL" clId="{3A3FF1FB-7453-4999-BE25-741B4F0A4BE7}" dt="2024-03-18T12:19:33.381" v="3066" actId="26606"/>
          <ac:spMkLst>
            <pc:docMk/>
            <pc:sldMk cId="370951535" sldId="411"/>
            <ac:spMk id="2" creationId="{623DEA29-05DD-680E-9AB6-0A9C0E09C063}"/>
          </ac:spMkLst>
        </pc:spChg>
        <pc:spChg chg="del">
          <ac:chgData name="Pernille Diemer Hansen" userId="54ed1eac-77c1-48ac-b311-0ce626b7ab11" providerId="ADAL" clId="{3A3FF1FB-7453-4999-BE25-741B4F0A4BE7}" dt="2024-03-18T12:19:33.381" v="3066" actId="26606"/>
          <ac:spMkLst>
            <pc:docMk/>
            <pc:sldMk cId="370951535" sldId="411"/>
            <ac:spMk id="3" creationId="{03AA350C-FE37-B796-E684-4294FAE85601}"/>
          </ac:spMkLst>
        </pc:spChg>
        <pc:spChg chg="mod">
          <ac:chgData name="Pernille Diemer Hansen" userId="54ed1eac-77c1-48ac-b311-0ce626b7ab11" providerId="ADAL" clId="{3A3FF1FB-7453-4999-BE25-741B4F0A4BE7}" dt="2024-03-18T12:19:33.381" v="3066" actId="26606"/>
          <ac:spMkLst>
            <pc:docMk/>
            <pc:sldMk cId="370951535" sldId="411"/>
            <ac:spMk id="4" creationId="{D8222B3B-666F-499A-20BB-558359CCEC13}"/>
          </ac:spMkLst>
        </pc:spChg>
        <pc:spChg chg="add mod">
          <ac:chgData name="Pernille Diemer Hansen" userId="54ed1eac-77c1-48ac-b311-0ce626b7ab11" providerId="ADAL" clId="{3A3FF1FB-7453-4999-BE25-741B4F0A4BE7}" dt="2024-03-18T13:29:12.543" v="4350" actId="20577"/>
          <ac:spMkLst>
            <pc:docMk/>
            <pc:sldMk cId="370951535" sldId="411"/>
            <ac:spMk id="10" creationId="{E363128A-A03D-CE8A-7C73-CB368C0E3DB9}"/>
          </ac:spMkLst>
        </pc:spChg>
        <pc:picChg chg="add del mod">
          <ac:chgData name="Pernille Diemer Hansen" userId="54ed1eac-77c1-48ac-b311-0ce626b7ab11" providerId="ADAL" clId="{3A3FF1FB-7453-4999-BE25-741B4F0A4BE7}" dt="2024-03-25T07:58:58.796" v="4624" actId="478"/>
          <ac:picMkLst>
            <pc:docMk/>
            <pc:sldMk cId="370951535" sldId="411"/>
            <ac:picMk id="6" creationId="{10F71D6B-27F8-F144-3A15-A02B34CEB0EC}"/>
          </ac:picMkLst>
        </pc:picChg>
      </pc:sldChg>
      <pc:sldChg chg="addSp delSp modSp new mod modClrScheme chgLayout">
        <pc:chgData name="Pernille Diemer Hansen" userId="54ed1eac-77c1-48ac-b311-0ce626b7ab11" providerId="ADAL" clId="{3A3FF1FB-7453-4999-BE25-741B4F0A4BE7}" dt="2024-03-18T13:32:41.312" v="4610" actId="20577"/>
        <pc:sldMkLst>
          <pc:docMk/>
          <pc:sldMk cId="3744832130" sldId="412"/>
        </pc:sldMkLst>
        <pc:spChg chg="del mod ord">
          <ac:chgData name="Pernille Diemer Hansen" userId="54ed1eac-77c1-48ac-b311-0ce626b7ab11" providerId="ADAL" clId="{3A3FF1FB-7453-4999-BE25-741B4F0A4BE7}" dt="2024-03-18T11:56:07.097" v="2560" actId="700"/>
          <ac:spMkLst>
            <pc:docMk/>
            <pc:sldMk cId="3744832130" sldId="412"/>
            <ac:spMk id="2" creationId="{090C2A3A-B556-6CE3-2475-527EAA99C5FE}"/>
          </ac:spMkLst>
        </pc:spChg>
        <pc:spChg chg="del mod ord">
          <ac:chgData name="Pernille Diemer Hansen" userId="54ed1eac-77c1-48ac-b311-0ce626b7ab11" providerId="ADAL" clId="{3A3FF1FB-7453-4999-BE25-741B4F0A4BE7}" dt="2024-03-18T11:56:07.097" v="2560" actId="700"/>
          <ac:spMkLst>
            <pc:docMk/>
            <pc:sldMk cId="3744832130" sldId="412"/>
            <ac:spMk id="3" creationId="{A101404D-6806-9FFB-7FAD-18AA710E6F34}"/>
          </ac:spMkLst>
        </pc:spChg>
        <pc:spChg chg="del mod ord">
          <ac:chgData name="Pernille Diemer Hansen" userId="54ed1eac-77c1-48ac-b311-0ce626b7ab11" providerId="ADAL" clId="{3A3FF1FB-7453-4999-BE25-741B4F0A4BE7}" dt="2024-03-18T11:56:07.097" v="2560" actId="700"/>
          <ac:spMkLst>
            <pc:docMk/>
            <pc:sldMk cId="3744832130" sldId="412"/>
            <ac:spMk id="4" creationId="{068BB9B3-EDB8-A49C-ABCC-2187E4DFDA2E}"/>
          </ac:spMkLst>
        </pc:spChg>
        <pc:spChg chg="add del mod ord">
          <ac:chgData name="Pernille Diemer Hansen" userId="54ed1eac-77c1-48ac-b311-0ce626b7ab11" providerId="ADAL" clId="{3A3FF1FB-7453-4999-BE25-741B4F0A4BE7}" dt="2024-03-18T11:56:38.685" v="2561" actId="931"/>
          <ac:spMkLst>
            <pc:docMk/>
            <pc:sldMk cId="3744832130" sldId="412"/>
            <ac:spMk id="9" creationId="{353598B5-A423-0E62-3464-472E06BC1CCA}"/>
          </ac:spMkLst>
        </pc:spChg>
        <pc:spChg chg="add mod ord">
          <ac:chgData name="Pernille Diemer Hansen" userId="54ed1eac-77c1-48ac-b311-0ce626b7ab11" providerId="ADAL" clId="{3A3FF1FB-7453-4999-BE25-741B4F0A4BE7}" dt="2024-03-18T12:02:15.592" v="2669" actId="26606"/>
          <ac:spMkLst>
            <pc:docMk/>
            <pc:sldMk cId="3744832130" sldId="412"/>
            <ac:spMk id="10" creationId="{D6268B52-6DE0-C2CC-2A98-403A23226F80}"/>
          </ac:spMkLst>
        </pc:spChg>
        <pc:spChg chg="add del mod ord">
          <ac:chgData name="Pernille Diemer Hansen" userId="54ed1eac-77c1-48ac-b311-0ce626b7ab11" providerId="ADAL" clId="{3A3FF1FB-7453-4999-BE25-741B4F0A4BE7}" dt="2024-03-18T12:02:15.592" v="2669" actId="26606"/>
          <ac:spMkLst>
            <pc:docMk/>
            <pc:sldMk cId="3744832130" sldId="412"/>
            <ac:spMk id="11" creationId="{6C5A7850-192C-4323-4B83-9256987B2C8A}"/>
          </ac:spMkLst>
        </pc:spChg>
        <pc:spChg chg="add mod ord">
          <ac:chgData name="Pernille Diemer Hansen" userId="54ed1eac-77c1-48ac-b311-0ce626b7ab11" providerId="ADAL" clId="{3A3FF1FB-7453-4999-BE25-741B4F0A4BE7}" dt="2024-03-18T13:32:41.312" v="4610" actId="20577"/>
          <ac:spMkLst>
            <pc:docMk/>
            <pc:sldMk cId="3744832130" sldId="412"/>
            <ac:spMk id="12" creationId="{BF728D75-2E8D-FA76-37F0-E47C298E41A7}"/>
          </ac:spMkLst>
        </pc:spChg>
        <pc:spChg chg="add mod">
          <ac:chgData name="Pernille Diemer Hansen" userId="54ed1eac-77c1-48ac-b311-0ce626b7ab11" providerId="ADAL" clId="{3A3FF1FB-7453-4999-BE25-741B4F0A4BE7}" dt="2024-03-18T12:02:20.018" v="2670" actId="20577"/>
          <ac:spMkLst>
            <pc:docMk/>
            <pc:sldMk cId="3744832130" sldId="412"/>
            <ac:spMk id="19" creationId="{DB2EB9A2-AB00-50FF-4414-6AC84AC10431}"/>
          </ac:spMkLst>
        </pc:spChg>
        <pc:picChg chg="add del">
          <ac:chgData name="Pernille Diemer Hansen" userId="54ed1eac-77c1-48ac-b311-0ce626b7ab11" providerId="ADAL" clId="{3A3FF1FB-7453-4999-BE25-741B4F0A4BE7}" dt="2024-03-18T11:28:45.597" v="2555" actId="22"/>
          <ac:picMkLst>
            <pc:docMk/>
            <pc:sldMk cId="3744832130" sldId="412"/>
            <ac:picMk id="6" creationId="{BC52C313-246A-B7DE-4AF4-950B8E367C0F}"/>
          </ac:picMkLst>
        </pc:picChg>
        <pc:picChg chg="add del mod">
          <ac:chgData name="Pernille Diemer Hansen" userId="54ed1eac-77c1-48ac-b311-0ce626b7ab11" providerId="ADAL" clId="{3A3FF1FB-7453-4999-BE25-741B4F0A4BE7}" dt="2024-03-18T11:55:40.168" v="2559" actId="22"/>
          <ac:picMkLst>
            <pc:docMk/>
            <pc:sldMk cId="3744832130" sldId="412"/>
            <ac:picMk id="8" creationId="{4DD3AB95-6602-9732-B602-8DE9D7EF1D70}"/>
          </ac:picMkLst>
        </pc:picChg>
        <pc:picChg chg="add mod">
          <ac:chgData name="Pernille Diemer Hansen" userId="54ed1eac-77c1-48ac-b311-0ce626b7ab11" providerId="ADAL" clId="{3A3FF1FB-7453-4999-BE25-741B4F0A4BE7}" dt="2024-03-18T12:02:15.592" v="2669" actId="26606"/>
          <ac:picMkLst>
            <pc:docMk/>
            <pc:sldMk cId="3744832130" sldId="412"/>
            <ac:picMk id="14" creationId="{87CC8337-D172-7B86-5581-0A7D254D1649}"/>
          </ac:picMkLst>
        </pc:picChg>
      </pc:sldChg>
      <pc:sldChg chg="addSp delSp modSp new mod modMedia modClrScheme delAnim chgLayout">
        <pc:chgData name="Pernille Diemer Hansen" userId="54ed1eac-77c1-48ac-b311-0ce626b7ab11" providerId="ADAL" clId="{3A3FF1FB-7453-4999-BE25-741B4F0A4BE7}" dt="2024-03-18T13:29:04.220" v="4349" actId="20577"/>
        <pc:sldMkLst>
          <pc:docMk/>
          <pc:sldMk cId="950254856" sldId="413"/>
        </pc:sldMkLst>
        <pc:spChg chg="mod">
          <ac:chgData name="Pernille Diemer Hansen" userId="54ed1eac-77c1-48ac-b311-0ce626b7ab11" providerId="ADAL" clId="{3A3FF1FB-7453-4999-BE25-741B4F0A4BE7}" dt="2024-03-18T13:09:06.120" v="4226" actId="26606"/>
          <ac:spMkLst>
            <pc:docMk/>
            <pc:sldMk cId="950254856" sldId="413"/>
            <ac:spMk id="2" creationId="{703F0052-6D2D-11AF-EB51-B2B8A55F027F}"/>
          </ac:spMkLst>
        </pc:spChg>
        <pc:spChg chg="del">
          <ac:chgData name="Pernille Diemer Hansen" userId="54ed1eac-77c1-48ac-b311-0ce626b7ab11" providerId="ADAL" clId="{3A3FF1FB-7453-4999-BE25-741B4F0A4BE7}" dt="2024-03-18T12:21:46.077" v="3154" actId="26606"/>
          <ac:spMkLst>
            <pc:docMk/>
            <pc:sldMk cId="950254856" sldId="413"/>
            <ac:spMk id="3" creationId="{AEC6BA04-94E8-EA37-3883-AA6928BE79CC}"/>
          </ac:spMkLst>
        </pc:spChg>
        <pc:spChg chg="mod">
          <ac:chgData name="Pernille Diemer Hansen" userId="54ed1eac-77c1-48ac-b311-0ce626b7ab11" providerId="ADAL" clId="{3A3FF1FB-7453-4999-BE25-741B4F0A4BE7}" dt="2024-03-18T13:09:06.120" v="4226" actId="26606"/>
          <ac:spMkLst>
            <pc:docMk/>
            <pc:sldMk cId="950254856" sldId="413"/>
            <ac:spMk id="4" creationId="{963DFCAD-61DF-6AA4-533D-73B49C0DD177}"/>
          </ac:spMkLst>
        </pc:spChg>
        <pc:spChg chg="add del mod">
          <ac:chgData name="Pernille Diemer Hansen" userId="54ed1eac-77c1-48ac-b311-0ce626b7ab11" providerId="ADAL" clId="{3A3FF1FB-7453-4999-BE25-741B4F0A4BE7}" dt="2024-03-18T13:06:16.737" v="4224" actId="26606"/>
          <ac:spMkLst>
            <pc:docMk/>
            <pc:sldMk cId="950254856" sldId="413"/>
            <ac:spMk id="10" creationId="{A1163C8D-A141-F1CB-8A76-A8A25AD36615}"/>
          </ac:spMkLst>
        </pc:spChg>
        <pc:spChg chg="add del">
          <ac:chgData name="Pernille Diemer Hansen" userId="54ed1eac-77c1-48ac-b311-0ce626b7ab11" providerId="ADAL" clId="{3A3FF1FB-7453-4999-BE25-741B4F0A4BE7}" dt="2024-03-18T13:09:06.120" v="4226" actId="26606"/>
          <ac:spMkLst>
            <pc:docMk/>
            <pc:sldMk cId="950254856" sldId="413"/>
            <ac:spMk id="15" creationId="{089140CA-C6DE-674A-8E0C-1391D43D4743}"/>
          </ac:spMkLst>
        </pc:spChg>
        <pc:spChg chg="add mod">
          <ac:chgData name="Pernille Diemer Hansen" userId="54ed1eac-77c1-48ac-b311-0ce626b7ab11" providerId="ADAL" clId="{3A3FF1FB-7453-4999-BE25-741B4F0A4BE7}" dt="2024-03-18T13:29:04.220" v="4349" actId="20577"/>
          <ac:spMkLst>
            <pc:docMk/>
            <pc:sldMk cId="950254856" sldId="413"/>
            <ac:spMk id="21" creationId="{131FF02D-72B8-BA3F-0694-9ACF9ABF0722}"/>
          </ac:spMkLst>
        </pc:spChg>
        <pc:picChg chg="add del mod">
          <ac:chgData name="Pernille Diemer Hansen" userId="54ed1eac-77c1-48ac-b311-0ce626b7ab11" providerId="ADAL" clId="{3A3FF1FB-7453-4999-BE25-741B4F0A4BE7}" dt="2024-03-18T13:06:35.816" v="4225" actId="478"/>
          <ac:picMkLst>
            <pc:docMk/>
            <pc:sldMk cId="950254856" sldId="413"/>
            <ac:picMk id="6" creationId="{C2B48023-1D10-4E30-8A43-DEE9B2AD2FFF}"/>
          </ac:picMkLst>
        </pc:picChg>
        <pc:picChg chg="add mod">
          <ac:chgData name="Pernille Diemer Hansen" userId="54ed1eac-77c1-48ac-b311-0ce626b7ab11" providerId="ADAL" clId="{3A3FF1FB-7453-4999-BE25-741B4F0A4BE7}" dt="2024-03-18T13:09:06.908" v="4228"/>
          <ac:picMkLst>
            <pc:docMk/>
            <pc:sldMk cId="950254856" sldId="413"/>
            <ac:picMk id="17" creationId="{9DC36752-83EE-C855-9192-7CA3899B9C61}"/>
          </ac:picMkLst>
        </pc:picChg>
      </pc:sldChg>
      <pc:sldChg chg="addSp delSp modSp new mod modClrScheme chgLayout">
        <pc:chgData name="Pernille Diemer Hansen" userId="54ed1eac-77c1-48ac-b311-0ce626b7ab11" providerId="ADAL" clId="{3A3FF1FB-7453-4999-BE25-741B4F0A4BE7}" dt="2024-03-20T12:29:12.873" v="4612" actId="20577"/>
        <pc:sldMkLst>
          <pc:docMk/>
          <pc:sldMk cId="289892857" sldId="414"/>
        </pc:sldMkLst>
        <pc:spChg chg="del">
          <ac:chgData name="Pernille Diemer Hansen" userId="54ed1eac-77c1-48ac-b311-0ce626b7ab11" providerId="ADAL" clId="{3A3FF1FB-7453-4999-BE25-741B4F0A4BE7}" dt="2024-03-18T12:22:23.453" v="3158" actId="700"/>
          <ac:spMkLst>
            <pc:docMk/>
            <pc:sldMk cId="289892857" sldId="414"/>
            <ac:spMk id="2" creationId="{75E9DC2A-12D2-9FB4-488E-91DBAA3E395A}"/>
          </ac:spMkLst>
        </pc:spChg>
        <pc:spChg chg="del mod ord">
          <ac:chgData name="Pernille Diemer Hansen" userId="54ed1eac-77c1-48ac-b311-0ce626b7ab11" providerId="ADAL" clId="{3A3FF1FB-7453-4999-BE25-741B4F0A4BE7}" dt="2024-03-18T12:22:23.453" v="3158" actId="700"/>
          <ac:spMkLst>
            <pc:docMk/>
            <pc:sldMk cId="289892857" sldId="414"/>
            <ac:spMk id="3" creationId="{0359DD66-CC18-D795-25FA-2E771B4FE49E}"/>
          </ac:spMkLst>
        </pc:spChg>
        <pc:spChg chg="del mod ord">
          <ac:chgData name="Pernille Diemer Hansen" userId="54ed1eac-77c1-48ac-b311-0ce626b7ab11" providerId="ADAL" clId="{3A3FF1FB-7453-4999-BE25-741B4F0A4BE7}" dt="2024-03-18T12:22:23.453" v="3158" actId="700"/>
          <ac:spMkLst>
            <pc:docMk/>
            <pc:sldMk cId="289892857" sldId="414"/>
            <ac:spMk id="4" creationId="{CEC4C2FC-8841-638B-415B-9735B71F9329}"/>
          </ac:spMkLst>
        </pc:spChg>
        <pc:spChg chg="del mod ord">
          <ac:chgData name="Pernille Diemer Hansen" userId="54ed1eac-77c1-48ac-b311-0ce626b7ab11" providerId="ADAL" clId="{3A3FF1FB-7453-4999-BE25-741B4F0A4BE7}" dt="2024-03-18T12:22:23.453" v="3158" actId="700"/>
          <ac:spMkLst>
            <pc:docMk/>
            <pc:sldMk cId="289892857" sldId="414"/>
            <ac:spMk id="5" creationId="{A93F699B-3413-DEB6-F635-B2BE7ECCB35C}"/>
          </ac:spMkLst>
        </pc:spChg>
        <pc:spChg chg="add mod ord">
          <ac:chgData name="Pernille Diemer Hansen" userId="54ed1eac-77c1-48ac-b311-0ce626b7ab11" providerId="ADAL" clId="{3A3FF1FB-7453-4999-BE25-741B4F0A4BE7}" dt="2024-03-18T12:27:11.738" v="3171" actId="20577"/>
          <ac:spMkLst>
            <pc:docMk/>
            <pc:sldMk cId="289892857" sldId="414"/>
            <ac:spMk id="6" creationId="{B45DEA47-9251-24E4-4A15-1C01E01F218D}"/>
          </ac:spMkLst>
        </pc:spChg>
        <pc:spChg chg="add mod ord">
          <ac:chgData name="Pernille Diemer Hansen" userId="54ed1eac-77c1-48ac-b311-0ce626b7ab11" providerId="ADAL" clId="{3A3FF1FB-7453-4999-BE25-741B4F0A4BE7}" dt="2024-03-18T13:29:18.743" v="4351" actId="20577"/>
          <ac:spMkLst>
            <pc:docMk/>
            <pc:sldMk cId="289892857" sldId="414"/>
            <ac:spMk id="7" creationId="{9206D70B-E974-71A6-0BCC-4BCA31978BEC}"/>
          </ac:spMkLst>
        </pc:spChg>
        <pc:spChg chg="add mod ord">
          <ac:chgData name="Pernille Diemer Hansen" userId="54ed1eac-77c1-48ac-b311-0ce626b7ab11" providerId="ADAL" clId="{3A3FF1FB-7453-4999-BE25-741B4F0A4BE7}" dt="2024-03-20T12:29:12.873" v="4612" actId="20577"/>
          <ac:spMkLst>
            <pc:docMk/>
            <pc:sldMk cId="289892857" sldId="414"/>
            <ac:spMk id="8" creationId="{81B2A286-04B7-B755-1B3B-9DFABF3CEAA1}"/>
          </ac:spMkLst>
        </pc:spChg>
      </pc:sldChg>
      <pc:sldChg chg="modSp new mod">
        <pc:chgData name="Pernille Diemer Hansen" userId="54ed1eac-77c1-48ac-b311-0ce626b7ab11" providerId="ADAL" clId="{3A3FF1FB-7453-4999-BE25-741B4F0A4BE7}" dt="2024-03-18T13:31:06.152" v="4429" actId="20577"/>
        <pc:sldMkLst>
          <pc:docMk/>
          <pc:sldMk cId="3346239373" sldId="415"/>
        </pc:sldMkLst>
        <pc:spChg chg="mod">
          <ac:chgData name="Pernille Diemer Hansen" userId="54ed1eac-77c1-48ac-b311-0ce626b7ab11" providerId="ADAL" clId="{3A3FF1FB-7453-4999-BE25-741B4F0A4BE7}" dt="2024-03-18T12:30:32.928" v="3392" actId="20577"/>
          <ac:spMkLst>
            <pc:docMk/>
            <pc:sldMk cId="3346239373" sldId="415"/>
            <ac:spMk id="2" creationId="{F73AFB06-2043-BC5E-10AA-9C50FFE1F83E}"/>
          </ac:spMkLst>
        </pc:spChg>
        <pc:spChg chg="mod">
          <ac:chgData name="Pernille Diemer Hansen" userId="54ed1eac-77c1-48ac-b311-0ce626b7ab11" providerId="ADAL" clId="{3A3FF1FB-7453-4999-BE25-741B4F0A4BE7}" dt="2024-03-18T13:31:06.152" v="4429" actId="20577"/>
          <ac:spMkLst>
            <pc:docMk/>
            <pc:sldMk cId="3346239373" sldId="415"/>
            <ac:spMk id="4" creationId="{7A1571E9-B5E5-DD19-7178-5D6373DA0157}"/>
          </ac:spMkLst>
        </pc:spChg>
      </pc:sldChg>
      <pc:sldChg chg="modSp new mod">
        <pc:chgData name="Pernille Diemer Hansen" userId="54ed1eac-77c1-48ac-b311-0ce626b7ab11" providerId="ADAL" clId="{3A3FF1FB-7453-4999-BE25-741B4F0A4BE7}" dt="2024-03-20T12:30:41.969" v="4620" actId="20577"/>
        <pc:sldMkLst>
          <pc:docMk/>
          <pc:sldMk cId="1951108422" sldId="416"/>
        </pc:sldMkLst>
        <pc:spChg chg="mod">
          <ac:chgData name="Pernille Diemer Hansen" userId="54ed1eac-77c1-48ac-b311-0ce626b7ab11" providerId="ADAL" clId="{3A3FF1FB-7453-4999-BE25-741B4F0A4BE7}" dt="2024-03-18T12:33:18.036" v="3672" actId="20577"/>
          <ac:spMkLst>
            <pc:docMk/>
            <pc:sldMk cId="1951108422" sldId="416"/>
            <ac:spMk id="2" creationId="{A14C2688-C664-4855-5EC3-FF0A1F7E4F80}"/>
          </ac:spMkLst>
        </pc:spChg>
        <pc:spChg chg="mod">
          <ac:chgData name="Pernille Diemer Hansen" userId="54ed1eac-77c1-48ac-b311-0ce626b7ab11" providerId="ADAL" clId="{3A3FF1FB-7453-4999-BE25-741B4F0A4BE7}" dt="2024-03-20T12:30:41.969" v="4620" actId="20577"/>
          <ac:spMkLst>
            <pc:docMk/>
            <pc:sldMk cId="1951108422" sldId="416"/>
            <ac:spMk id="4" creationId="{38557631-3127-BFB7-A35A-DF46A354F8B3}"/>
          </ac:spMkLst>
        </pc:spChg>
      </pc:sldChg>
      <pc:sldMasterChg chg="add del addSldLayout delSldLayout">
        <pc:chgData name="Pernille Diemer Hansen" userId="54ed1eac-77c1-48ac-b311-0ce626b7ab11" providerId="ADAL" clId="{3A3FF1FB-7453-4999-BE25-741B4F0A4BE7}" dt="2024-03-14T15:09:58.074" v="98" actId="27028"/>
        <pc:sldMasterMkLst>
          <pc:docMk/>
          <pc:sldMasterMk cId="2806907555" sldId="2147483648"/>
        </pc:sldMasterMkLst>
        <pc:sldLayoutChg chg="add del">
          <pc:chgData name="Pernille Diemer Hansen" userId="54ed1eac-77c1-48ac-b311-0ce626b7ab11" providerId="ADAL" clId="{3A3FF1FB-7453-4999-BE25-741B4F0A4BE7}" dt="2024-03-14T15:09:58.074" v="98" actId="27028"/>
          <pc:sldLayoutMkLst>
            <pc:docMk/>
            <pc:sldMasterMk cId="2806907555" sldId="2147483648"/>
            <pc:sldLayoutMk cId="853573059" sldId="214748365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94F513-4FDC-AD4F-9C22-2B033A6AF4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08B42B-0FC6-9842-AA01-F0A5659D002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7A7E3-7180-9845-8660-8AAF028BBB91}" type="datetimeFigureOut">
              <a:rPr lang="en-DK" smtClean="0"/>
              <a:t>03/25/2024</a:t>
            </a:fld>
            <a:endParaRPr lang="en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F5AD6E-2525-D441-AD15-B62E2CA0BBB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206A0A-ACAA-2F4A-BB16-435DC01EFD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8100BF-A744-A343-975C-9CB0B4BA6F48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889918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E610F-7C80-E64C-B5B9-651C09D0B77F}" type="datetimeFigureOut">
              <a:rPr lang="en-DK" smtClean="0"/>
              <a:t>03/25/2024</a:t>
            </a:fld>
            <a:endParaRPr lang="en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32D17-8AC9-9941-8244-E8F0D7F8A606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913598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ET hurtigt oprids af hvordan SMA-typerne inddeles, og hvad der naturhistorisk er de karakteristiske fænotyper.      Figuren er min gengivelse af en publikation fra </a:t>
            </a:r>
            <a:r>
              <a:rPr lang="da-DK" dirty="0" err="1"/>
              <a:t>Schorling</a:t>
            </a:r>
            <a:r>
              <a:rPr lang="da-DK" dirty="0"/>
              <a:t> et al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Figuren illustrerer de fire SMA-typer, hvor de runde i cirklen står de </a:t>
            </a:r>
            <a:r>
              <a:rPr lang="da-DK" dirty="0" err="1"/>
              <a:t>karakterisitsike</a:t>
            </a:r>
            <a:r>
              <a:rPr lang="da-DK" dirty="0"/>
              <a:t> kliniske symptomer og motoriske </a:t>
            </a:r>
            <a:r>
              <a:rPr lang="da-DK" dirty="0" err="1"/>
              <a:t>milepælde</a:t>
            </a:r>
            <a:r>
              <a:rPr lang="da-DK" dirty="0"/>
              <a:t> – og ovenover – i de små firkanter – alder for symptomdebut, som er en afgørende faktor for fænotypen.  Linjen med antal SMN2 kopier viser sammenhængen mellem SMN2 kopier og fænotype, , da man ved at antallet af kopier overordnet korrelerer med fænotypen/funktionsniveauet.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klinisk inddeling i typer SMA 1 – </a:t>
            </a:r>
            <a:r>
              <a:rPr lang="da-DK" dirty="0" err="1"/>
              <a:t>sympt</a:t>
            </a:r>
            <a:r>
              <a:rPr lang="da-DK" dirty="0"/>
              <a:t> 0-6 </a:t>
            </a:r>
            <a:r>
              <a:rPr lang="da-DK" dirty="0" err="1"/>
              <a:t>mdr</a:t>
            </a:r>
            <a:endParaRPr lang="da-DK" dirty="0"/>
          </a:p>
          <a:p>
            <a:r>
              <a:rPr lang="da-DK" dirty="0"/>
              <a:t>Børnene vinder sædvanligvis ikke motoriske færdighed/milepæle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dirty="0"/>
              <a:t>SMA 2 – </a:t>
            </a:r>
            <a:r>
              <a:rPr lang="da-DK" dirty="0" err="1"/>
              <a:t>sympt</a:t>
            </a:r>
            <a:r>
              <a:rPr lang="da-DK" dirty="0"/>
              <a:t> 6-18 </a:t>
            </a:r>
            <a:r>
              <a:rPr lang="da-DK" dirty="0" err="1"/>
              <a:t>mdr</a:t>
            </a:r>
            <a:r>
              <a:rPr lang="da-DK" dirty="0"/>
              <a:t> - Opnår at kunne sidde selvstændigt - Opnår ikke selvstændig stand- og gangfunktion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dirty="0"/>
              <a:t>SMA 3 (</a:t>
            </a:r>
            <a:r>
              <a:rPr lang="da-DK" dirty="0" err="1"/>
              <a:t>sympt</a:t>
            </a:r>
            <a:r>
              <a:rPr lang="da-DK" dirty="0"/>
              <a:t> &gt; 18 </a:t>
            </a:r>
            <a:r>
              <a:rPr lang="da-DK" dirty="0" err="1"/>
              <a:t>mdr</a:t>
            </a:r>
            <a:r>
              <a:rPr lang="da-DK" dirty="0"/>
              <a:t>) - Opnår selvstændig gangfunktion – man taler mange steder om 3 a (debut før 3 år) og 3 b debut efter 3 år</a:t>
            </a:r>
          </a:p>
          <a:p>
            <a:endParaRPr lang="da-DK" dirty="0"/>
          </a:p>
          <a:p>
            <a:r>
              <a:rPr lang="da-DK" dirty="0" err="1"/>
              <a:t>Sma</a:t>
            </a:r>
            <a:r>
              <a:rPr lang="da-DK" dirty="0"/>
              <a:t> 4 – som nogle opererer med (den voksne form)</a:t>
            </a:r>
          </a:p>
          <a:p>
            <a:endParaRPr lang="da-DK" dirty="0"/>
          </a:p>
          <a:p>
            <a:r>
              <a:rPr lang="da-DK" dirty="0"/>
              <a:t>Figuren viser også, at der altid er </a:t>
            </a:r>
            <a:r>
              <a:rPr lang="da-DK" dirty="0" err="1"/>
              <a:t>intermediære</a:t>
            </a:r>
            <a:r>
              <a:rPr lang="da-DK" dirty="0"/>
              <a:t> typer – man taler nogle gange om en god 2’er eller hvor eks siddeevnen er meget stabil, og der barnet næsten kan stå selv – eller en dårlig 3’er, hvor barnet godt nok kan gå- men dårligt – og tidligt mister evnen til det.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55E6C-3839-40A4-96A6-B222BC8D2DFC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86496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lede 14">
            <a:extLst>
              <a:ext uri="{FF2B5EF4-FFF2-40B4-BE49-F238E27FC236}">
                <a16:creationId xmlns:a16="http://schemas.microsoft.com/office/drawing/2014/main" id="{997F35D3-9EA1-F542-AF40-6D2C22C8F5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7B9D231E-D127-E34F-99FD-0C4E7F1EB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2783" y="2021888"/>
            <a:ext cx="8785225" cy="3377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DK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D63E259-AE2E-F443-B80E-D91666FC6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2783" y="2194559"/>
            <a:ext cx="8785225" cy="1002181"/>
          </a:xfrm>
          <a:prstGeom prst="rect">
            <a:avLst/>
          </a:prstGeom>
        </p:spPr>
        <p:txBody>
          <a:bodyPr lIns="0" tIns="251999" rIns="0" bIns="0" anchor="t">
            <a:normAutofit/>
          </a:bodyPr>
          <a:lstStyle>
            <a:lvl1pPr algn="l">
              <a:lnSpc>
                <a:spcPts val="4340"/>
              </a:lnSpc>
              <a:defRPr sz="4400" b="1" i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en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823D4A81-F8BB-0142-86FB-55D96EFA6B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422" y="5319272"/>
            <a:ext cx="2438312" cy="81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11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lede + Tekst">
    <p:bg>
      <p:bgPr>
        <a:solidFill>
          <a:srgbClr val="DE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2">
            <a:extLst>
              <a:ext uri="{FF2B5EF4-FFF2-40B4-BE49-F238E27FC236}">
                <a16:creationId xmlns:a16="http://schemas.microsoft.com/office/drawing/2014/main" id="{800AB19B-F0DF-0C49-B191-B8E49EB7DF3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6763" y="1342025"/>
            <a:ext cx="4960937" cy="3861600"/>
          </a:xfrm>
          <a:prstGeom prst="rect">
            <a:avLst/>
          </a:prstGeom>
          <a:noFill/>
          <a:ln w="76200">
            <a:noFill/>
            <a:miter lim="800000"/>
          </a:ln>
          <a:effectLst>
            <a:outerShdw dist="101600" dir="2700000" algn="tl" rotWithShape="0">
              <a:srgbClr val="0008D9"/>
            </a:outerShdw>
            <a:reflection endPos="0" dist="50800" dir="5400000" sy="-100000" algn="bl" rotWithShape="0"/>
          </a:effectLst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2" name="Pladsholder til tekst 15">
            <a:extLst>
              <a:ext uri="{FF2B5EF4-FFF2-40B4-BE49-F238E27FC236}">
                <a16:creationId xmlns:a16="http://schemas.microsoft.com/office/drawing/2014/main" id="{5BB044B2-DE3E-144F-9FCD-E7C25CB2203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0460" y="1193800"/>
            <a:ext cx="5473701" cy="750750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defRPr sz="4000" b="1">
                <a:solidFill>
                  <a:srgbClr val="2C2C2C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15">
            <a:extLst>
              <a:ext uri="{FF2B5EF4-FFF2-40B4-BE49-F238E27FC236}">
                <a16:creationId xmlns:a16="http://schemas.microsoft.com/office/drawing/2014/main" id="{BE169429-3D78-0F46-BDB1-6A7233E0570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40461" y="728663"/>
            <a:ext cx="5475440" cy="211137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0008D9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5" name="Pladsholder til tekst 21">
            <a:extLst>
              <a:ext uri="{FF2B5EF4-FFF2-40B4-BE49-F238E27FC236}">
                <a16:creationId xmlns:a16="http://schemas.microsoft.com/office/drawing/2014/main" id="{8A18CA94-49A7-E34C-9E4F-C5429BF5C5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43261" y="1971395"/>
            <a:ext cx="5181976" cy="36928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10000"/>
              </a:lnSpc>
              <a:spcAft>
                <a:spcPts val="600"/>
              </a:spcAft>
              <a:buClr>
                <a:srgbClr val="0008D9"/>
              </a:buClr>
              <a:buFont typeface="Arial" panose="020B0604020202020204" pitchFamily="34" charset="0"/>
              <a:buNone/>
              <a:defRPr sz="2600"/>
            </a:lvl1pPr>
            <a:lvl2pPr>
              <a:lnSpc>
                <a:spcPct val="110000"/>
              </a:lnSpc>
              <a:spcAft>
                <a:spcPts val="600"/>
              </a:spcAft>
              <a:defRPr sz="2600"/>
            </a:lvl2pPr>
            <a:lvl3pPr>
              <a:lnSpc>
                <a:spcPct val="110000"/>
              </a:lnSpc>
              <a:spcAft>
                <a:spcPts val="600"/>
              </a:spcAft>
              <a:defRPr sz="2300"/>
            </a:lvl3pPr>
            <a:lvl4pPr>
              <a:lnSpc>
                <a:spcPct val="110000"/>
              </a:lnSpc>
              <a:spcAft>
                <a:spcPts val="600"/>
              </a:spcAft>
              <a:defRPr sz="2000"/>
            </a:lvl4pPr>
            <a:lvl5pPr>
              <a:lnSpc>
                <a:spcPct val="110000"/>
              </a:lnSpc>
              <a:spcAft>
                <a:spcPts val="600"/>
              </a:spcAft>
              <a:defRPr sz="2000"/>
            </a:lvl5pPr>
            <a:lvl6pPr>
              <a:defRPr sz="1100"/>
            </a:lvl6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601B8CAF-37FA-5A46-8FC8-A80A19371BE0}"/>
              </a:ext>
            </a:extLst>
          </p:cNvPr>
          <p:cNvSpPr/>
          <p:nvPr userDrawn="1"/>
        </p:nvSpPr>
        <p:spPr>
          <a:xfrm>
            <a:off x="-1" y="6123468"/>
            <a:ext cx="12192001" cy="73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AEDD75D7-BAEE-084A-905A-6F8DCE92E9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2881" y="6196496"/>
            <a:ext cx="1646659" cy="54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89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25B761B8-F035-6042-A805-64C7B48496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0"/>
            <a:ext cx="12192000" cy="6129338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18102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Diagra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2EAADDE-37E0-904F-8DAF-D97177689EF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40463" y="728663"/>
            <a:ext cx="5184775" cy="46799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Pladsholder til tekst 15">
            <a:extLst>
              <a:ext uri="{FF2B5EF4-FFF2-40B4-BE49-F238E27FC236}">
                <a16:creationId xmlns:a16="http://schemas.microsoft.com/office/drawing/2014/main" id="{FD9BCD30-8A1A-D546-857A-D3645517B70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6763" y="1193800"/>
            <a:ext cx="5473701" cy="750750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defRPr sz="4000" b="1">
                <a:solidFill>
                  <a:srgbClr val="2C2C2C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50005289-528C-8F4D-97C9-0FA2AC1E685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6764" y="728663"/>
            <a:ext cx="5475440" cy="211137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0008D9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Pladsholder til tekst 21">
            <a:extLst>
              <a:ext uri="{FF2B5EF4-FFF2-40B4-BE49-F238E27FC236}">
                <a16:creationId xmlns:a16="http://schemas.microsoft.com/office/drawing/2014/main" id="{2700438C-BCDE-2C4A-8528-78527D6FEFB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9564" y="1971395"/>
            <a:ext cx="5181976" cy="36928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10000"/>
              </a:lnSpc>
              <a:spcAft>
                <a:spcPts val="600"/>
              </a:spcAft>
              <a:buClr>
                <a:srgbClr val="0008D9"/>
              </a:buClr>
              <a:buFont typeface="Arial" panose="020B0604020202020204" pitchFamily="34" charset="0"/>
              <a:buNone/>
              <a:defRPr sz="2600"/>
            </a:lvl1pPr>
            <a:lvl2pPr>
              <a:lnSpc>
                <a:spcPct val="110000"/>
              </a:lnSpc>
              <a:spcAft>
                <a:spcPts val="600"/>
              </a:spcAft>
              <a:defRPr sz="2600"/>
            </a:lvl2pPr>
            <a:lvl3pPr>
              <a:lnSpc>
                <a:spcPct val="110000"/>
              </a:lnSpc>
              <a:spcAft>
                <a:spcPts val="600"/>
              </a:spcAft>
              <a:defRPr sz="2300"/>
            </a:lvl3pPr>
            <a:lvl4pPr>
              <a:lnSpc>
                <a:spcPct val="110000"/>
              </a:lnSpc>
              <a:spcAft>
                <a:spcPts val="600"/>
              </a:spcAft>
              <a:defRPr sz="2000"/>
            </a:lvl4pPr>
            <a:lvl5pPr>
              <a:lnSpc>
                <a:spcPct val="110000"/>
              </a:lnSpc>
              <a:spcAft>
                <a:spcPts val="600"/>
              </a:spcAft>
              <a:defRPr sz="2000"/>
            </a:lvl5pPr>
            <a:lvl6pPr>
              <a:defRPr sz="1100"/>
            </a:lvl6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88268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Diagram">
    <p:bg>
      <p:bgPr>
        <a:solidFill>
          <a:srgbClr val="DE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2EAADDE-37E0-904F-8DAF-D97177689EF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40463" y="728663"/>
            <a:ext cx="5184775" cy="46799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5" name="Pladsholder til tekst 15">
            <a:extLst>
              <a:ext uri="{FF2B5EF4-FFF2-40B4-BE49-F238E27FC236}">
                <a16:creationId xmlns:a16="http://schemas.microsoft.com/office/drawing/2014/main" id="{E089702C-D1E6-FC44-8DE9-B40F1F83EB5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6763" y="1193800"/>
            <a:ext cx="5473701" cy="750750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defRPr sz="4000" b="1">
                <a:solidFill>
                  <a:srgbClr val="2C2C2C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DC20B22D-7BCF-EB46-AFE8-FC0333BD5C4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6764" y="728663"/>
            <a:ext cx="5475440" cy="211137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0008D9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tekst 21">
            <a:extLst>
              <a:ext uri="{FF2B5EF4-FFF2-40B4-BE49-F238E27FC236}">
                <a16:creationId xmlns:a16="http://schemas.microsoft.com/office/drawing/2014/main" id="{9CE15D13-5DB5-4D41-AD4B-A0B6FC098EB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9564" y="1971395"/>
            <a:ext cx="5181976" cy="36928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10000"/>
              </a:lnSpc>
              <a:spcAft>
                <a:spcPts val="600"/>
              </a:spcAft>
              <a:buClr>
                <a:srgbClr val="0008D9"/>
              </a:buClr>
              <a:buFont typeface="Arial" panose="020B0604020202020204" pitchFamily="34" charset="0"/>
              <a:buNone/>
              <a:defRPr sz="2600"/>
            </a:lvl1pPr>
            <a:lvl2pPr>
              <a:lnSpc>
                <a:spcPct val="110000"/>
              </a:lnSpc>
              <a:spcAft>
                <a:spcPts val="600"/>
              </a:spcAft>
              <a:defRPr sz="2600"/>
            </a:lvl2pPr>
            <a:lvl3pPr>
              <a:lnSpc>
                <a:spcPct val="110000"/>
              </a:lnSpc>
              <a:spcAft>
                <a:spcPts val="600"/>
              </a:spcAft>
              <a:defRPr sz="2300"/>
            </a:lvl3pPr>
            <a:lvl4pPr>
              <a:lnSpc>
                <a:spcPct val="110000"/>
              </a:lnSpc>
              <a:spcAft>
                <a:spcPts val="600"/>
              </a:spcAft>
              <a:defRPr sz="2000"/>
            </a:lvl4pPr>
            <a:lvl5pPr>
              <a:lnSpc>
                <a:spcPct val="110000"/>
              </a:lnSpc>
              <a:spcAft>
                <a:spcPts val="600"/>
              </a:spcAft>
              <a:defRPr sz="2000"/>
            </a:lvl5pPr>
            <a:lvl6pPr>
              <a:defRPr sz="1100"/>
            </a:lvl6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1373BCAB-6970-054F-A403-B442AF99CF5A}"/>
              </a:ext>
            </a:extLst>
          </p:cNvPr>
          <p:cNvSpPr/>
          <p:nvPr userDrawn="1"/>
        </p:nvSpPr>
        <p:spPr>
          <a:xfrm>
            <a:off x="-1" y="6123468"/>
            <a:ext cx="12192001" cy="73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C551F8A9-5003-D946-B099-AE908EC9BF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2881" y="6196496"/>
            <a:ext cx="1646659" cy="54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08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+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15">
            <a:extLst>
              <a:ext uri="{FF2B5EF4-FFF2-40B4-BE49-F238E27FC236}">
                <a16:creationId xmlns:a16="http://schemas.microsoft.com/office/drawing/2014/main" id="{6094E452-D1A5-E842-92E1-66D4CD586A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0461" y="1174750"/>
            <a:ext cx="5437189" cy="750750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defRPr sz="4000" b="1">
                <a:solidFill>
                  <a:srgbClr val="2C2C2C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Pladsholder til tekst 15">
            <a:extLst>
              <a:ext uri="{FF2B5EF4-FFF2-40B4-BE49-F238E27FC236}">
                <a16:creationId xmlns:a16="http://schemas.microsoft.com/office/drawing/2014/main" id="{51348E9F-C129-E144-ADCE-D223A96BAF7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0461" y="728663"/>
            <a:ext cx="5184775" cy="219024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0008D9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F6DB308-DBFD-2541-B49D-543FCDE6058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66763" y="728663"/>
            <a:ext cx="5184775" cy="46799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tekst 21">
            <a:extLst>
              <a:ext uri="{FF2B5EF4-FFF2-40B4-BE49-F238E27FC236}">
                <a16:creationId xmlns:a16="http://schemas.microsoft.com/office/drawing/2014/main" id="{C1974CCD-5F0D-F64D-A5E9-286D0C1734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3261" y="1950900"/>
            <a:ext cx="5181976" cy="38482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10000"/>
              </a:lnSpc>
              <a:spcAft>
                <a:spcPts val="600"/>
              </a:spcAft>
              <a:defRPr sz="2600"/>
            </a:lvl1pPr>
            <a:lvl2pPr>
              <a:lnSpc>
                <a:spcPct val="110000"/>
              </a:lnSpc>
              <a:spcAft>
                <a:spcPts val="600"/>
              </a:spcAft>
              <a:defRPr sz="2600"/>
            </a:lvl2pPr>
            <a:lvl3pPr>
              <a:lnSpc>
                <a:spcPct val="110000"/>
              </a:lnSpc>
              <a:spcAft>
                <a:spcPts val="600"/>
              </a:spcAft>
              <a:defRPr sz="2300"/>
            </a:lvl3pPr>
            <a:lvl4pPr>
              <a:lnSpc>
                <a:spcPct val="110000"/>
              </a:lnSpc>
              <a:spcAft>
                <a:spcPts val="600"/>
              </a:spcAft>
              <a:defRPr sz="2000"/>
            </a:lvl4pPr>
            <a:lvl5pPr>
              <a:lnSpc>
                <a:spcPct val="110000"/>
              </a:lnSpc>
              <a:spcAft>
                <a:spcPts val="600"/>
              </a:spcAft>
              <a:defRPr sz="2000"/>
            </a:lvl5pPr>
            <a:lvl6pPr>
              <a:defRPr sz="1100"/>
            </a:lvl6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97549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ram + Tekst">
    <p:bg>
      <p:bgPr>
        <a:solidFill>
          <a:srgbClr val="DE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F6DB308-DBFD-2541-B49D-543FCDE6058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66763" y="728663"/>
            <a:ext cx="5184775" cy="46799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15">
            <a:extLst>
              <a:ext uri="{FF2B5EF4-FFF2-40B4-BE49-F238E27FC236}">
                <a16:creationId xmlns:a16="http://schemas.microsoft.com/office/drawing/2014/main" id="{923A78DA-3EC1-F249-B2F0-7C9A4D2680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0461" y="1174750"/>
            <a:ext cx="5437189" cy="750750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defRPr sz="4000" b="1">
                <a:solidFill>
                  <a:srgbClr val="2C2C2C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Pladsholder til tekst 15">
            <a:extLst>
              <a:ext uri="{FF2B5EF4-FFF2-40B4-BE49-F238E27FC236}">
                <a16:creationId xmlns:a16="http://schemas.microsoft.com/office/drawing/2014/main" id="{25876DEE-0433-C242-AEBE-F2C5D30020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0461" y="728663"/>
            <a:ext cx="5184775" cy="219024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0008D9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5" name="Pladsholder til tekst 21">
            <a:extLst>
              <a:ext uri="{FF2B5EF4-FFF2-40B4-BE49-F238E27FC236}">
                <a16:creationId xmlns:a16="http://schemas.microsoft.com/office/drawing/2014/main" id="{A7EC29BD-C114-3C4B-9C3B-05C4E65E763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3261" y="1950900"/>
            <a:ext cx="5181976" cy="38482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10000"/>
              </a:lnSpc>
              <a:spcAft>
                <a:spcPts val="600"/>
              </a:spcAft>
              <a:defRPr sz="2600"/>
            </a:lvl1pPr>
            <a:lvl2pPr>
              <a:lnSpc>
                <a:spcPct val="110000"/>
              </a:lnSpc>
              <a:spcAft>
                <a:spcPts val="600"/>
              </a:spcAft>
              <a:defRPr sz="2600"/>
            </a:lvl2pPr>
            <a:lvl3pPr>
              <a:lnSpc>
                <a:spcPct val="110000"/>
              </a:lnSpc>
              <a:spcAft>
                <a:spcPts val="600"/>
              </a:spcAft>
              <a:defRPr sz="2300"/>
            </a:lvl3pPr>
            <a:lvl4pPr>
              <a:lnSpc>
                <a:spcPct val="110000"/>
              </a:lnSpc>
              <a:spcAft>
                <a:spcPts val="600"/>
              </a:spcAft>
              <a:defRPr sz="2000"/>
            </a:lvl4pPr>
            <a:lvl5pPr>
              <a:lnSpc>
                <a:spcPct val="110000"/>
              </a:lnSpc>
              <a:spcAft>
                <a:spcPts val="600"/>
              </a:spcAft>
              <a:defRPr sz="2000"/>
            </a:lvl5pPr>
            <a:lvl6pPr>
              <a:defRPr sz="1100"/>
            </a:lvl6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C4DD6B67-E17E-464D-8289-94868BDC570D}"/>
              </a:ext>
            </a:extLst>
          </p:cNvPr>
          <p:cNvSpPr/>
          <p:nvPr userDrawn="1"/>
        </p:nvSpPr>
        <p:spPr>
          <a:xfrm>
            <a:off x="-1" y="6123468"/>
            <a:ext cx="12192001" cy="73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36B67B02-D8AD-3A4B-96BD-C01B001447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2881" y="6196496"/>
            <a:ext cx="1646659" cy="54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23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22122002-A49E-4742-8F83-9899B765CD7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6763" y="728663"/>
            <a:ext cx="10658475" cy="46799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669882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1704E96-0BA5-4EE1-9C77-79304D1C6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EA701-C70B-4FF0-A8D0-18FEA5E2CBF4}" type="datetimeFigureOut">
              <a:rPr lang="da-DK" smtClean="0"/>
              <a:t>25-03-2024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205F0B85-69AB-4F75-A414-D88AF1552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1303718-8050-4FE8-9E21-EF05A5B5E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258B-947E-4256-9B71-26360077A76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40933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. punktopstill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15">
            <a:extLst>
              <a:ext uri="{FF2B5EF4-FFF2-40B4-BE49-F238E27FC236}">
                <a16:creationId xmlns:a16="http://schemas.microsoft.com/office/drawing/2014/main" id="{3616CE6A-ADC0-1F43-BF59-4CC7C1AD41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2" y="1193800"/>
            <a:ext cx="8812588" cy="750750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defRPr sz="4000" b="1">
                <a:solidFill>
                  <a:srgbClr val="2C2C2C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15">
            <a:extLst>
              <a:ext uri="{FF2B5EF4-FFF2-40B4-BE49-F238E27FC236}">
                <a16:creationId xmlns:a16="http://schemas.microsoft.com/office/drawing/2014/main" id="{05FCE2AB-B49E-3D4A-9574-870739C125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6762" y="728663"/>
            <a:ext cx="8815388" cy="211137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0008D9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Pladsholder til tekst 21">
            <a:extLst>
              <a:ext uri="{FF2B5EF4-FFF2-40B4-BE49-F238E27FC236}">
                <a16:creationId xmlns:a16="http://schemas.microsoft.com/office/drawing/2014/main" id="{EB012D40-31E6-8245-8DAC-2E27E33C5C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9562" y="1971395"/>
            <a:ext cx="8812588" cy="36928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10000"/>
              </a:lnSpc>
              <a:spcAft>
                <a:spcPts val="600"/>
              </a:spcAft>
              <a:buClr>
                <a:srgbClr val="0008D9"/>
              </a:buClr>
              <a:buFont typeface="Arial" panose="020B0604020202020204" pitchFamily="34" charset="0"/>
              <a:buNone/>
              <a:defRPr sz="2600"/>
            </a:lvl1pPr>
            <a:lvl2pPr>
              <a:lnSpc>
                <a:spcPct val="110000"/>
              </a:lnSpc>
              <a:spcAft>
                <a:spcPts val="600"/>
              </a:spcAft>
              <a:defRPr sz="2600"/>
            </a:lvl2pPr>
            <a:lvl3pPr>
              <a:lnSpc>
                <a:spcPct val="110000"/>
              </a:lnSpc>
              <a:spcAft>
                <a:spcPts val="600"/>
              </a:spcAft>
              <a:defRPr sz="2300"/>
            </a:lvl3pPr>
            <a:lvl4pPr>
              <a:lnSpc>
                <a:spcPct val="110000"/>
              </a:lnSpc>
              <a:spcAft>
                <a:spcPts val="600"/>
              </a:spcAft>
              <a:defRPr sz="2000"/>
            </a:lvl4pPr>
            <a:lvl5pPr>
              <a:lnSpc>
                <a:spcPct val="110000"/>
              </a:lnSpc>
              <a:spcAft>
                <a:spcPts val="600"/>
              </a:spcAft>
              <a:defRPr sz="2000"/>
            </a:lvl5pPr>
            <a:lvl6pPr>
              <a:defRPr sz="1100"/>
            </a:lvl6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99412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m. punktopstill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BBCE6B66-9F44-4DAF-B683-C3D54FFEE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3000"/>
          </a:blip>
          <a:srcRect b="14012"/>
          <a:stretch/>
        </p:blipFill>
        <p:spPr>
          <a:xfrm>
            <a:off x="-25400" y="-275802"/>
            <a:ext cx="12217400" cy="6390852"/>
          </a:xfrm>
          <a:prstGeom prst="rect">
            <a:avLst/>
          </a:prstGeom>
        </p:spPr>
      </p:pic>
      <p:sp>
        <p:nvSpPr>
          <p:cNvPr id="12" name="Pladsholder til tekst 15">
            <a:extLst>
              <a:ext uri="{FF2B5EF4-FFF2-40B4-BE49-F238E27FC236}">
                <a16:creationId xmlns:a16="http://schemas.microsoft.com/office/drawing/2014/main" id="{96866340-8D5A-D549-977B-7557ABDC47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6762" y="1193800"/>
            <a:ext cx="8812588" cy="750750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defRPr sz="4000" b="1">
                <a:solidFill>
                  <a:srgbClr val="2C2C2C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15">
            <a:extLst>
              <a:ext uri="{FF2B5EF4-FFF2-40B4-BE49-F238E27FC236}">
                <a16:creationId xmlns:a16="http://schemas.microsoft.com/office/drawing/2014/main" id="{2F52392F-8195-844C-BE5A-3B1AA9C30C1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6762" y="728663"/>
            <a:ext cx="8815388" cy="211137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0008D9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Pladsholder til tekst 21">
            <a:extLst>
              <a:ext uri="{FF2B5EF4-FFF2-40B4-BE49-F238E27FC236}">
                <a16:creationId xmlns:a16="http://schemas.microsoft.com/office/drawing/2014/main" id="{2FE7EF5E-C36C-6543-8A13-2ECF6FFE7E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9562" y="1971395"/>
            <a:ext cx="8812588" cy="36928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10000"/>
              </a:lnSpc>
              <a:spcAft>
                <a:spcPts val="600"/>
              </a:spcAft>
              <a:buClr>
                <a:srgbClr val="0008D9"/>
              </a:buClr>
              <a:buFont typeface="Arial" panose="020B0604020202020204" pitchFamily="34" charset="0"/>
              <a:buNone/>
              <a:defRPr sz="2600"/>
            </a:lvl1pPr>
            <a:lvl2pPr>
              <a:lnSpc>
                <a:spcPct val="110000"/>
              </a:lnSpc>
              <a:spcAft>
                <a:spcPts val="600"/>
              </a:spcAft>
              <a:defRPr sz="2600"/>
            </a:lvl2pPr>
            <a:lvl3pPr>
              <a:lnSpc>
                <a:spcPct val="110000"/>
              </a:lnSpc>
              <a:spcAft>
                <a:spcPts val="600"/>
              </a:spcAft>
              <a:defRPr sz="2300"/>
            </a:lvl3pPr>
            <a:lvl4pPr>
              <a:lnSpc>
                <a:spcPct val="110000"/>
              </a:lnSpc>
              <a:spcAft>
                <a:spcPts val="600"/>
              </a:spcAft>
              <a:defRPr sz="2000"/>
            </a:lvl4pPr>
            <a:lvl5pPr>
              <a:lnSpc>
                <a:spcPct val="110000"/>
              </a:lnSpc>
              <a:spcAft>
                <a:spcPts val="600"/>
              </a:spcAft>
              <a:defRPr sz="2000"/>
            </a:lvl5pPr>
            <a:lvl6pPr>
              <a:defRPr sz="1100"/>
            </a:lvl6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00188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m. punktopstilling">
    <p:bg>
      <p:bgPr>
        <a:solidFill>
          <a:srgbClr val="DE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tekst 15">
            <a:extLst>
              <a:ext uri="{FF2B5EF4-FFF2-40B4-BE49-F238E27FC236}">
                <a16:creationId xmlns:a16="http://schemas.microsoft.com/office/drawing/2014/main" id="{46EDC819-309A-CA40-99AA-908919D16E6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6762" y="1193800"/>
            <a:ext cx="8812588" cy="750750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defRPr sz="4000" b="1">
                <a:solidFill>
                  <a:srgbClr val="2C2C2C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C4F94DA7-24C6-FD4D-B42D-A041E9F1483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6762" y="728663"/>
            <a:ext cx="8815388" cy="211137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0008D9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Pladsholder til tekst 21">
            <a:extLst>
              <a:ext uri="{FF2B5EF4-FFF2-40B4-BE49-F238E27FC236}">
                <a16:creationId xmlns:a16="http://schemas.microsoft.com/office/drawing/2014/main" id="{5457F24D-EFAB-E243-B480-BB9D8145E54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9562" y="1971395"/>
            <a:ext cx="8812588" cy="36928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10000"/>
              </a:lnSpc>
              <a:spcAft>
                <a:spcPts val="600"/>
              </a:spcAft>
              <a:buClr>
                <a:srgbClr val="0008D9"/>
              </a:buClr>
              <a:buFont typeface="Arial" panose="020B0604020202020204" pitchFamily="34" charset="0"/>
              <a:buNone/>
              <a:defRPr sz="2600"/>
            </a:lvl1pPr>
            <a:lvl2pPr>
              <a:lnSpc>
                <a:spcPct val="110000"/>
              </a:lnSpc>
              <a:spcAft>
                <a:spcPts val="600"/>
              </a:spcAft>
              <a:defRPr sz="2600"/>
            </a:lvl2pPr>
            <a:lvl3pPr>
              <a:lnSpc>
                <a:spcPct val="110000"/>
              </a:lnSpc>
              <a:spcAft>
                <a:spcPts val="600"/>
              </a:spcAft>
              <a:defRPr sz="2300"/>
            </a:lvl3pPr>
            <a:lvl4pPr>
              <a:lnSpc>
                <a:spcPct val="110000"/>
              </a:lnSpc>
              <a:spcAft>
                <a:spcPts val="600"/>
              </a:spcAft>
              <a:defRPr sz="2000"/>
            </a:lvl4pPr>
            <a:lvl5pPr>
              <a:lnSpc>
                <a:spcPct val="110000"/>
              </a:lnSpc>
              <a:spcAft>
                <a:spcPts val="600"/>
              </a:spcAft>
              <a:defRPr sz="2000"/>
            </a:lvl5pPr>
            <a:lvl6pPr>
              <a:defRPr sz="1100"/>
            </a:lvl6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18985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. underrubrik og brø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21">
            <a:extLst>
              <a:ext uri="{FF2B5EF4-FFF2-40B4-BE49-F238E27FC236}">
                <a16:creationId xmlns:a16="http://schemas.microsoft.com/office/drawing/2014/main" id="{87DE8386-1422-5843-A3F2-93FB95EEBD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9562" y="1962598"/>
            <a:ext cx="5181976" cy="38482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10000"/>
              </a:lnSpc>
              <a:spcAft>
                <a:spcPts val="600"/>
              </a:spcAft>
              <a:defRPr sz="2900"/>
            </a:lvl1pPr>
            <a:lvl2pPr>
              <a:lnSpc>
                <a:spcPct val="150000"/>
              </a:lnSpc>
              <a:defRPr sz="1800"/>
            </a:lvl2pPr>
            <a:lvl3pPr>
              <a:lnSpc>
                <a:spcPct val="150000"/>
              </a:lnSpc>
              <a:defRPr sz="1600"/>
            </a:lvl3pPr>
            <a:lvl4pPr>
              <a:lnSpc>
                <a:spcPct val="150000"/>
              </a:lnSpc>
              <a:defRPr sz="1400"/>
            </a:lvl4pPr>
            <a:lvl5pPr>
              <a:lnSpc>
                <a:spcPct val="150000"/>
              </a:lnSpc>
              <a:defRPr sz="1200"/>
            </a:lvl5pPr>
            <a:lvl6pPr>
              <a:defRPr sz="1100"/>
            </a:lvl6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Pladsholder til tekst 21">
            <a:extLst>
              <a:ext uri="{FF2B5EF4-FFF2-40B4-BE49-F238E27FC236}">
                <a16:creationId xmlns:a16="http://schemas.microsoft.com/office/drawing/2014/main" id="{D48A315A-257C-9C4D-949B-68EB12448AE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3262" y="1962598"/>
            <a:ext cx="5181976" cy="38482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10000"/>
              </a:lnSpc>
              <a:spcAft>
                <a:spcPts val="600"/>
              </a:spcAft>
              <a:defRPr sz="2600"/>
            </a:lvl1pPr>
            <a:lvl2pPr>
              <a:lnSpc>
                <a:spcPct val="110000"/>
              </a:lnSpc>
              <a:spcAft>
                <a:spcPts val="600"/>
              </a:spcAft>
              <a:defRPr sz="2600"/>
            </a:lvl2pPr>
            <a:lvl3pPr>
              <a:lnSpc>
                <a:spcPct val="110000"/>
              </a:lnSpc>
              <a:spcAft>
                <a:spcPts val="600"/>
              </a:spcAft>
              <a:defRPr sz="2300"/>
            </a:lvl3pPr>
            <a:lvl4pPr>
              <a:lnSpc>
                <a:spcPct val="110000"/>
              </a:lnSpc>
              <a:spcAft>
                <a:spcPts val="600"/>
              </a:spcAft>
              <a:defRPr sz="2000"/>
            </a:lvl4pPr>
            <a:lvl5pPr>
              <a:lnSpc>
                <a:spcPct val="110000"/>
              </a:lnSpc>
              <a:spcAft>
                <a:spcPts val="600"/>
              </a:spcAft>
              <a:defRPr sz="2000"/>
            </a:lvl5pPr>
            <a:lvl6pPr>
              <a:defRPr sz="1100"/>
            </a:lvl6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3" name="Pladsholder til tekst 15">
            <a:extLst>
              <a:ext uri="{FF2B5EF4-FFF2-40B4-BE49-F238E27FC236}">
                <a16:creationId xmlns:a16="http://schemas.microsoft.com/office/drawing/2014/main" id="{EF360B0D-DA24-FA44-BE12-4ADCCBADE7D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6762" y="1193800"/>
            <a:ext cx="8812588" cy="750750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defRPr sz="4000" b="1">
                <a:solidFill>
                  <a:srgbClr val="2C2C2C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Pladsholder til tekst 15">
            <a:extLst>
              <a:ext uri="{FF2B5EF4-FFF2-40B4-BE49-F238E27FC236}">
                <a16:creationId xmlns:a16="http://schemas.microsoft.com/office/drawing/2014/main" id="{FF5F1A43-8A16-6A4A-9EA9-61C7303888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6762" y="728663"/>
            <a:ext cx="8815388" cy="211137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0008D9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676097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m. underrubrik og brød">
    <p:bg>
      <p:bgPr>
        <a:solidFill>
          <a:srgbClr val="DE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8EB4F097-3475-4B05-9BB0-3BCA11B4040C}"/>
              </a:ext>
            </a:extLst>
          </p:cNvPr>
          <p:cNvGrpSpPr/>
          <p:nvPr userDrawn="1"/>
        </p:nvGrpSpPr>
        <p:grpSpPr>
          <a:xfrm>
            <a:off x="1" y="6129090"/>
            <a:ext cx="12192000" cy="750750"/>
            <a:chOff x="1" y="6129090"/>
            <a:chExt cx="12192000" cy="750750"/>
          </a:xfrm>
          <a:solidFill>
            <a:schemeClr val="bg1"/>
          </a:solidFill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FE49AB35-774F-4AF4-B628-E5800967E20E}"/>
                </a:ext>
              </a:extLst>
            </p:cNvPr>
            <p:cNvSpPr/>
            <p:nvPr userDrawn="1"/>
          </p:nvSpPr>
          <p:spPr>
            <a:xfrm>
              <a:off x="1" y="6129090"/>
              <a:ext cx="12192000" cy="750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pic>
          <p:nvPicPr>
            <p:cNvPr id="8" name="Billede 7">
              <a:extLst>
                <a:ext uri="{FF2B5EF4-FFF2-40B4-BE49-F238E27FC236}">
                  <a16:creationId xmlns:a16="http://schemas.microsoft.com/office/drawing/2014/main" id="{E8837C72-EB0D-42EC-9854-FDA28AAC05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7642" y="6167190"/>
              <a:ext cx="1787251" cy="594000"/>
            </a:xfrm>
            <a:prstGeom prst="rect">
              <a:avLst/>
            </a:prstGeom>
            <a:grpFill/>
          </p:spPr>
        </p:pic>
      </p:grpSp>
      <p:sp>
        <p:nvSpPr>
          <p:cNvPr id="10" name="Pladsholder til tekst 21">
            <a:extLst>
              <a:ext uri="{FF2B5EF4-FFF2-40B4-BE49-F238E27FC236}">
                <a16:creationId xmlns:a16="http://schemas.microsoft.com/office/drawing/2014/main" id="{08FF5366-0811-0141-812F-6AC1C1D749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9562" y="1962598"/>
            <a:ext cx="5181976" cy="38482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10000"/>
              </a:lnSpc>
              <a:spcAft>
                <a:spcPts val="600"/>
              </a:spcAft>
              <a:defRPr sz="2900"/>
            </a:lvl1pPr>
            <a:lvl2pPr>
              <a:lnSpc>
                <a:spcPct val="150000"/>
              </a:lnSpc>
              <a:defRPr sz="1800"/>
            </a:lvl2pPr>
            <a:lvl3pPr>
              <a:lnSpc>
                <a:spcPct val="150000"/>
              </a:lnSpc>
              <a:defRPr sz="1600"/>
            </a:lvl3pPr>
            <a:lvl4pPr>
              <a:lnSpc>
                <a:spcPct val="150000"/>
              </a:lnSpc>
              <a:defRPr sz="1400"/>
            </a:lvl4pPr>
            <a:lvl5pPr>
              <a:lnSpc>
                <a:spcPct val="150000"/>
              </a:lnSpc>
              <a:defRPr sz="1200"/>
            </a:lvl5pPr>
            <a:lvl6pPr>
              <a:defRPr sz="1100"/>
            </a:lvl6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Pladsholder til tekst 21">
            <a:extLst>
              <a:ext uri="{FF2B5EF4-FFF2-40B4-BE49-F238E27FC236}">
                <a16:creationId xmlns:a16="http://schemas.microsoft.com/office/drawing/2014/main" id="{563F5203-A4C8-E144-9B2B-0653B28D66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3262" y="1962598"/>
            <a:ext cx="5181976" cy="38482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10000"/>
              </a:lnSpc>
              <a:spcAft>
                <a:spcPts val="600"/>
              </a:spcAft>
              <a:defRPr sz="2600"/>
            </a:lvl1pPr>
            <a:lvl2pPr>
              <a:lnSpc>
                <a:spcPct val="110000"/>
              </a:lnSpc>
              <a:spcAft>
                <a:spcPts val="600"/>
              </a:spcAft>
              <a:defRPr sz="2600"/>
            </a:lvl2pPr>
            <a:lvl3pPr>
              <a:lnSpc>
                <a:spcPct val="110000"/>
              </a:lnSpc>
              <a:spcAft>
                <a:spcPts val="600"/>
              </a:spcAft>
              <a:defRPr sz="2300"/>
            </a:lvl3pPr>
            <a:lvl4pPr>
              <a:lnSpc>
                <a:spcPct val="110000"/>
              </a:lnSpc>
              <a:spcAft>
                <a:spcPts val="600"/>
              </a:spcAft>
              <a:defRPr sz="2000"/>
            </a:lvl4pPr>
            <a:lvl5pPr>
              <a:lnSpc>
                <a:spcPct val="110000"/>
              </a:lnSpc>
              <a:spcAft>
                <a:spcPts val="600"/>
              </a:spcAft>
              <a:defRPr sz="2000"/>
            </a:lvl5pPr>
            <a:lvl6pPr>
              <a:defRPr sz="1100"/>
            </a:lvl6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Pladsholder til tekst 15">
            <a:extLst>
              <a:ext uri="{FF2B5EF4-FFF2-40B4-BE49-F238E27FC236}">
                <a16:creationId xmlns:a16="http://schemas.microsoft.com/office/drawing/2014/main" id="{70A58BDC-2205-3441-809B-D9C8D1C5787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6762" y="1193800"/>
            <a:ext cx="8812588" cy="750750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defRPr sz="4000" b="1">
                <a:solidFill>
                  <a:srgbClr val="2C2C2C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15">
            <a:extLst>
              <a:ext uri="{FF2B5EF4-FFF2-40B4-BE49-F238E27FC236}">
                <a16:creationId xmlns:a16="http://schemas.microsoft.com/office/drawing/2014/main" id="{5C25CA58-3A4A-7642-B0A2-AEB62D7A725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6762" y="728663"/>
            <a:ext cx="8815388" cy="211137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0008D9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6B4B730A-DD69-C748-880D-8D6906E5E0F3}"/>
              </a:ext>
            </a:extLst>
          </p:cNvPr>
          <p:cNvSpPr/>
          <p:nvPr userDrawn="1"/>
        </p:nvSpPr>
        <p:spPr>
          <a:xfrm>
            <a:off x="-1" y="6123468"/>
            <a:ext cx="12192001" cy="73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34489490-92F6-6449-A50B-2F379A77E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2881" y="6196496"/>
            <a:ext cx="1646659" cy="54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90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ille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25B761B8-F035-6042-A805-64C7B48496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51600" y="1731100"/>
            <a:ext cx="4866934" cy="3861600"/>
          </a:xfrm>
          <a:prstGeom prst="rect">
            <a:avLst/>
          </a:prstGeom>
          <a:noFill/>
          <a:ln w="76200">
            <a:noFill/>
            <a:miter lim="800000"/>
          </a:ln>
          <a:effectLst>
            <a:outerShdw dist="101600" dir="2700000" algn="tl" rotWithShape="0">
              <a:srgbClr val="0008D9"/>
            </a:outerShdw>
            <a:reflection endPos="0" dist="50800" dir="5400000" sy="-100000" algn="bl" rotWithShape="0"/>
          </a:effectLst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9" name="Pladsholder til tekst 15">
            <a:extLst>
              <a:ext uri="{FF2B5EF4-FFF2-40B4-BE49-F238E27FC236}">
                <a16:creationId xmlns:a16="http://schemas.microsoft.com/office/drawing/2014/main" id="{05CD8759-C833-A240-8FE6-F55DE1668A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6761" y="1193800"/>
            <a:ext cx="5473701" cy="750750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defRPr sz="4000" b="1">
                <a:solidFill>
                  <a:srgbClr val="2C2C2C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5C105447-4AF0-9E46-A8CD-74ED7551DB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6762" y="728663"/>
            <a:ext cx="5475440" cy="211137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0008D9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Pladsholder til tekst 21">
            <a:extLst>
              <a:ext uri="{FF2B5EF4-FFF2-40B4-BE49-F238E27FC236}">
                <a16:creationId xmlns:a16="http://schemas.microsoft.com/office/drawing/2014/main" id="{41F53274-FDEA-9446-9AEF-892B954C57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9562" y="1971395"/>
            <a:ext cx="5181976" cy="36928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10000"/>
              </a:lnSpc>
              <a:spcAft>
                <a:spcPts val="600"/>
              </a:spcAft>
              <a:buClr>
                <a:srgbClr val="0008D9"/>
              </a:buClr>
              <a:buFont typeface="Arial" panose="020B0604020202020204" pitchFamily="34" charset="0"/>
              <a:buNone/>
              <a:defRPr sz="2600"/>
            </a:lvl1pPr>
            <a:lvl2pPr>
              <a:lnSpc>
                <a:spcPct val="110000"/>
              </a:lnSpc>
              <a:spcAft>
                <a:spcPts val="600"/>
              </a:spcAft>
              <a:defRPr sz="2600"/>
            </a:lvl2pPr>
            <a:lvl3pPr>
              <a:lnSpc>
                <a:spcPct val="110000"/>
              </a:lnSpc>
              <a:spcAft>
                <a:spcPts val="600"/>
              </a:spcAft>
              <a:defRPr sz="2300"/>
            </a:lvl3pPr>
            <a:lvl4pPr>
              <a:lnSpc>
                <a:spcPct val="110000"/>
              </a:lnSpc>
              <a:spcAft>
                <a:spcPts val="600"/>
              </a:spcAft>
              <a:defRPr sz="2000"/>
            </a:lvl4pPr>
            <a:lvl5pPr>
              <a:lnSpc>
                <a:spcPct val="110000"/>
              </a:lnSpc>
              <a:spcAft>
                <a:spcPts val="600"/>
              </a:spcAft>
              <a:defRPr sz="2000"/>
            </a:lvl5pPr>
            <a:lvl6pPr>
              <a:defRPr sz="1100"/>
            </a:lvl6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6872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Billede">
    <p:bg>
      <p:bgPr>
        <a:solidFill>
          <a:srgbClr val="DE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25B761B8-F035-6042-A805-64C7B48496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51600" y="1731100"/>
            <a:ext cx="4866934" cy="3861600"/>
          </a:xfrm>
          <a:prstGeom prst="rect">
            <a:avLst/>
          </a:prstGeom>
          <a:noFill/>
          <a:ln w="76200">
            <a:noFill/>
            <a:miter lim="800000"/>
          </a:ln>
          <a:effectLst>
            <a:outerShdw dist="101600" dir="2700000" algn="tl" rotWithShape="0">
              <a:srgbClr val="0008D9"/>
            </a:outerShdw>
            <a:reflection endPos="0" dist="50800" dir="5400000" sy="-100000" algn="bl" rotWithShape="0"/>
          </a:effectLst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3" name="Pladsholder til tekst 15">
            <a:extLst>
              <a:ext uri="{FF2B5EF4-FFF2-40B4-BE49-F238E27FC236}">
                <a16:creationId xmlns:a16="http://schemas.microsoft.com/office/drawing/2014/main" id="{38619771-0690-9F42-9D7A-030AF59B13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6761" y="1193800"/>
            <a:ext cx="5473701" cy="750750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defRPr sz="4000" b="1">
                <a:solidFill>
                  <a:srgbClr val="2C2C2C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Pladsholder til tekst 15">
            <a:extLst>
              <a:ext uri="{FF2B5EF4-FFF2-40B4-BE49-F238E27FC236}">
                <a16:creationId xmlns:a16="http://schemas.microsoft.com/office/drawing/2014/main" id="{0314C5B9-171F-FA49-B9B2-9060E972096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6762" y="728663"/>
            <a:ext cx="5475440" cy="211137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0008D9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5" name="Pladsholder til tekst 21">
            <a:extLst>
              <a:ext uri="{FF2B5EF4-FFF2-40B4-BE49-F238E27FC236}">
                <a16:creationId xmlns:a16="http://schemas.microsoft.com/office/drawing/2014/main" id="{1A5CF057-48E2-9B4D-AE00-D43B406E932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9562" y="1971395"/>
            <a:ext cx="5181976" cy="36928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10000"/>
              </a:lnSpc>
              <a:spcAft>
                <a:spcPts val="600"/>
              </a:spcAft>
              <a:buClr>
                <a:srgbClr val="0008D9"/>
              </a:buClr>
              <a:buFont typeface="Arial" panose="020B0604020202020204" pitchFamily="34" charset="0"/>
              <a:buNone/>
              <a:defRPr sz="2600"/>
            </a:lvl1pPr>
            <a:lvl2pPr>
              <a:lnSpc>
                <a:spcPct val="110000"/>
              </a:lnSpc>
              <a:spcAft>
                <a:spcPts val="600"/>
              </a:spcAft>
              <a:defRPr sz="2600"/>
            </a:lvl2pPr>
            <a:lvl3pPr>
              <a:lnSpc>
                <a:spcPct val="110000"/>
              </a:lnSpc>
              <a:spcAft>
                <a:spcPts val="600"/>
              </a:spcAft>
              <a:defRPr sz="2300"/>
            </a:lvl3pPr>
            <a:lvl4pPr>
              <a:lnSpc>
                <a:spcPct val="110000"/>
              </a:lnSpc>
              <a:spcAft>
                <a:spcPts val="600"/>
              </a:spcAft>
              <a:defRPr sz="2000"/>
            </a:lvl4pPr>
            <a:lvl5pPr>
              <a:lnSpc>
                <a:spcPct val="110000"/>
              </a:lnSpc>
              <a:spcAft>
                <a:spcPts val="600"/>
              </a:spcAft>
              <a:defRPr sz="2000"/>
            </a:lvl5pPr>
            <a:lvl6pPr>
              <a:defRPr sz="1100"/>
            </a:lvl6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EEC20DF5-F552-A447-90BA-A101349AC5F8}"/>
              </a:ext>
            </a:extLst>
          </p:cNvPr>
          <p:cNvSpPr/>
          <p:nvPr userDrawn="1"/>
        </p:nvSpPr>
        <p:spPr>
          <a:xfrm>
            <a:off x="-1" y="6123468"/>
            <a:ext cx="12192001" cy="73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0259CFD1-9BC8-0B48-93FF-9506FFF7C0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2881" y="6196496"/>
            <a:ext cx="1646659" cy="54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53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+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2">
            <a:extLst>
              <a:ext uri="{FF2B5EF4-FFF2-40B4-BE49-F238E27FC236}">
                <a16:creationId xmlns:a16="http://schemas.microsoft.com/office/drawing/2014/main" id="{800AB19B-F0DF-0C49-B191-B8E49EB7DF3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6763" y="1342025"/>
            <a:ext cx="4960937" cy="3861600"/>
          </a:xfrm>
          <a:prstGeom prst="rect">
            <a:avLst/>
          </a:prstGeom>
          <a:noFill/>
          <a:ln w="76200">
            <a:noFill/>
            <a:miter lim="800000"/>
          </a:ln>
          <a:effectLst>
            <a:outerShdw dist="101600" dir="2700000" algn="tl" rotWithShape="0">
              <a:srgbClr val="0008D9"/>
            </a:outerShdw>
            <a:reflection endPos="0" dist="50800" dir="5400000" sy="-100000" algn="bl" rotWithShape="0"/>
          </a:effectLst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2" name="Pladsholder til tekst 15">
            <a:extLst>
              <a:ext uri="{FF2B5EF4-FFF2-40B4-BE49-F238E27FC236}">
                <a16:creationId xmlns:a16="http://schemas.microsoft.com/office/drawing/2014/main" id="{91BD7F65-4F68-9343-B9AF-EC4306BAF8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0460" y="1193800"/>
            <a:ext cx="5473701" cy="750750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defRPr sz="4000" b="1">
                <a:solidFill>
                  <a:srgbClr val="2C2C2C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15">
            <a:extLst>
              <a:ext uri="{FF2B5EF4-FFF2-40B4-BE49-F238E27FC236}">
                <a16:creationId xmlns:a16="http://schemas.microsoft.com/office/drawing/2014/main" id="{442A3B07-5C1A-EA4A-B1FE-FD21760C58E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40461" y="728663"/>
            <a:ext cx="5475440" cy="211137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0008D9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5" name="Pladsholder til tekst 21">
            <a:extLst>
              <a:ext uri="{FF2B5EF4-FFF2-40B4-BE49-F238E27FC236}">
                <a16:creationId xmlns:a16="http://schemas.microsoft.com/office/drawing/2014/main" id="{067EBD78-909F-CD47-B968-B22C1288835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43261" y="1971395"/>
            <a:ext cx="5181976" cy="36928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10000"/>
              </a:lnSpc>
              <a:spcAft>
                <a:spcPts val="600"/>
              </a:spcAft>
              <a:buClr>
                <a:srgbClr val="0008D9"/>
              </a:buClr>
              <a:buFont typeface="Arial" panose="020B0604020202020204" pitchFamily="34" charset="0"/>
              <a:buNone/>
              <a:defRPr sz="2600"/>
            </a:lvl1pPr>
            <a:lvl2pPr>
              <a:lnSpc>
                <a:spcPct val="110000"/>
              </a:lnSpc>
              <a:spcAft>
                <a:spcPts val="600"/>
              </a:spcAft>
              <a:defRPr sz="2600"/>
            </a:lvl2pPr>
            <a:lvl3pPr>
              <a:lnSpc>
                <a:spcPct val="110000"/>
              </a:lnSpc>
              <a:spcAft>
                <a:spcPts val="600"/>
              </a:spcAft>
              <a:defRPr sz="2300"/>
            </a:lvl3pPr>
            <a:lvl4pPr>
              <a:lnSpc>
                <a:spcPct val="110000"/>
              </a:lnSpc>
              <a:spcAft>
                <a:spcPts val="600"/>
              </a:spcAft>
              <a:defRPr sz="2000"/>
            </a:lvl4pPr>
            <a:lvl5pPr>
              <a:lnSpc>
                <a:spcPct val="110000"/>
              </a:lnSpc>
              <a:spcAft>
                <a:spcPts val="600"/>
              </a:spcAft>
              <a:defRPr sz="2000"/>
            </a:lvl5pPr>
            <a:lvl6pPr>
              <a:defRPr sz="1100"/>
            </a:lvl6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64809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671884E0-9509-E84D-B7DF-51F592672A94}"/>
              </a:ext>
            </a:extLst>
          </p:cNvPr>
          <p:cNvSpPr/>
          <p:nvPr userDrawn="1"/>
        </p:nvSpPr>
        <p:spPr>
          <a:xfrm>
            <a:off x="-1" y="6123468"/>
            <a:ext cx="12192001" cy="734533"/>
          </a:xfrm>
          <a:prstGeom prst="rect">
            <a:avLst/>
          </a:prstGeom>
          <a:gradFill flip="none" rotWithShape="1">
            <a:gsLst>
              <a:gs pos="35000">
                <a:srgbClr val="0008D9">
                  <a:lumMod val="100000"/>
                </a:srgbClr>
              </a:gs>
              <a:gs pos="100000">
                <a:srgbClr val="00D8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D52197BC-26DE-4B45-938D-DA2714B3256D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52881" y="6194250"/>
            <a:ext cx="1646659" cy="551128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032B6202-B3F7-4149-A064-4F9E81EA7DED}"/>
              </a:ext>
            </a:extLst>
          </p:cNvPr>
          <p:cNvSpPr txBox="1"/>
          <p:nvPr userDrawn="1"/>
        </p:nvSpPr>
        <p:spPr>
          <a:xfrm>
            <a:off x="1389647" y="17755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260C13E-F774-6E4C-8B6E-216E6380CB8E}"/>
              </a:ext>
            </a:extLst>
          </p:cNvPr>
          <p:cNvSpPr txBox="1">
            <a:spLocks/>
          </p:cNvSpPr>
          <p:nvPr userDrawn="1"/>
        </p:nvSpPr>
        <p:spPr>
          <a:xfrm>
            <a:off x="5853197" y="1964405"/>
            <a:ext cx="5005387" cy="3212766"/>
          </a:xfrm>
          <a:prstGeom prst="rect">
            <a:avLst/>
          </a:prstGeom>
        </p:spPr>
        <p:txBody>
          <a:bodyPr vert="horz" lIns="0" tIns="0" rIns="0" bIns="0" numCol="1" rtlCol="0">
            <a:norm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kern="1200">
                <a:solidFill>
                  <a:srgbClr val="2C2C2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Clr>
                <a:srgbClr val="0008D9"/>
              </a:buClr>
              <a:buSzPct val="109000"/>
              <a:buFont typeface="Arial" panose="020B0604020202020204" pitchFamily="34" charset="0"/>
              <a:buChar char="•"/>
              <a:defRPr sz="1200" kern="1200">
                <a:solidFill>
                  <a:srgbClr val="2C2C2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Clr>
                <a:srgbClr val="0008D9"/>
              </a:buClr>
              <a:buSzPct val="109000"/>
              <a:buFont typeface="Arial" panose="020B0604020202020204" pitchFamily="34" charset="0"/>
              <a:buChar char="•"/>
              <a:defRPr sz="1200" kern="1200">
                <a:solidFill>
                  <a:srgbClr val="2C2C2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Clr>
                <a:srgbClr val="0008D9"/>
              </a:buClr>
              <a:buSzPct val="109000"/>
              <a:buFont typeface="Arial" panose="020B0604020202020204" pitchFamily="34" charset="0"/>
              <a:buChar char="•"/>
              <a:defRPr sz="1200" kern="1200">
                <a:solidFill>
                  <a:srgbClr val="2C2C2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Clr>
                <a:srgbClr val="0008D9"/>
              </a:buClr>
              <a:buSzPct val="109000"/>
              <a:buFont typeface="Arial" panose="020B0604020202020204" pitchFamily="34" charset="0"/>
              <a:buChar char="•"/>
              <a:defRPr sz="1200" kern="1200">
                <a:solidFill>
                  <a:srgbClr val="2C2C2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314537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756" r:id="rId2"/>
    <p:sldLayoutId id="2147483802" r:id="rId3"/>
    <p:sldLayoutId id="2147483800" r:id="rId4"/>
    <p:sldLayoutId id="2147483785" r:id="rId5"/>
    <p:sldLayoutId id="2147483801" r:id="rId6"/>
    <p:sldLayoutId id="2147483783" r:id="rId7"/>
    <p:sldLayoutId id="2147483805" r:id="rId8"/>
    <p:sldLayoutId id="2147483782" r:id="rId9"/>
    <p:sldLayoutId id="2147483806" r:id="rId10"/>
    <p:sldLayoutId id="2147483784" r:id="rId11"/>
    <p:sldLayoutId id="2147483787" r:id="rId12"/>
    <p:sldLayoutId id="2147483803" r:id="rId13"/>
    <p:sldLayoutId id="2147483795" r:id="rId14"/>
    <p:sldLayoutId id="2147483804" r:id="rId15"/>
    <p:sldLayoutId id="2147483786" r:id="rId16"/>
    <p:sldLayoutId id="2147483808" r:id="rId17"/>
  </p:sldLayoutIdLst>
  <p:hf hdr="0" dt="0"/>
  <p:txStyles>
    <p:titleStyle>
      <a:lvl1pPr algn="l" defTabSz="914400" rtl="0" eaLnBrk="1" latinLnBrk="0" hangingPunct="1">
        <a:lnSpc>
          <a:spcPts val="3440"/>
        </a:lnSpc>
        <a:spcBef>
          <a:spcPct val="0"/>
        </a:spcBef>
        <a:buNone/>
        <a:defRPr sz="2600" b="1" i="0" kern="1200">
          <a:solidFill>
            <a:srgbClr val="2C2C2C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ts val="1900"/>
        </a:lnSpc>
        <a:spcBef>
          <a:spcPts val="600"/>
        </a:spcBef>
        <a:spcAft>
          <a:spcPts val="600"/>
        </a:spcAft>
        <a:buClr>
          <a:schemeClr val="accent2"/>
        </a:buClr>
        <a:buFontTx/>
        <a:buNone/>
        <a:defRPr sz="1200" kern="1200">
          <a:solidFill>
            <a:srgbClr val="2C2C2C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ts val="1900"/>
        </a:lnSpc>
        <a:spcBef>
          <a:spcPts val="600"/>
        </a:spcBef>
        <a:spcAft>
          <a:spcPts val="600"/>
        </a:spcAft>
        <a:buClr>
          <a:srgbClr val="0008D9"/>
        </a:buClr>
        <a:buSzPct val="109000"/>
        <a:buFont typeface="Arial" panose="020B0604020202020204" pitchFamily="34" charset="0"/>
        <a:buChar char="•"/>
        <a:defRPr sz="1200" kern="1200">
          <a:solidFill>
            <a:srgbClr val="2C2C2C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ts val="1900"/>
        </a:lnSpc>
        <a:spcBef>
          <a:spcPts val="600"/>
        </a:spcBef>
        <a:spcAft>
          <a:spcPts val="600"/>
        </a:spcAft>
        <a:buClr>
          <a:srgbClr val="0008D9"/>
        </a:buClr>
        <a:buSzPct val="109000"/>
        <a:buFont typeface="Arial" panose="020B0604020202020204" pitchFamily="34" charset="0"/>
        <a:buChar char="•"/>
        <a:defRPr sz="1200" kern="1200">
          <a:solidFill>
            <a:srgbClr val="2C2C2C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ts val="1900"/>
        </a:lnSpc>
        <a:spcBef>
          <a:spcPts val="600"/>
        </a:spcBef>
        <a:spcAft>
          <a:spcPts val="600"/>
        </a:spcAft>
        <a:buClr>
          <a:srgbClr val="0008D9"/>
        </a:buClr>
        <a:buSzPct val="109000"/>
        <a:buFont typeface="Arial" panose="020B0604020202020204" pitchFamily="34" charset="0"/>
        <a:buChar char="•"/>
        <a:defRPr sz="1200" kern="1200">
          <a:solidFill>
            <a:srgbClr val="2C2C2C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ts val="1900"/>
        </a:lnSpc>
        <a:spcBef>
          <a:spcPts val="600"/>
        </a:spcBef>
        <a:spcAft>
          <a:spcPts val="600"/>
        </a:spcAft>
        <a:buClr>
          <a:srgbClr val="0008D9"/>
        </a:buClr>
        <a:buSzPct val="109000"/>
        <a:buFont typeface="Arial" panose="020B0604020202020204" pitchFamily="34" charset="0"/>
        <a:buChar char="•"/>
        <a:defRPr sz="1200" kern="1200">
          <a:solidFill>
            <a:srgbClr val="2C2C2C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1799" userDrawn="1">
          <p15:clr>
            <a:srgbClr val="F26B43"/>
          </p15:clr>
        </p15:guide>
        <p15:guide id="5" pos="5881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22" orient="horz" pos="3861" userDrawn="1">
          <p15:clr>
            <a:srgbClr val="F26B43"/>
          </p15:clr>
        </p15:guide>
        <p15:guide id="23" pos="5722" userDrawn="1">
          <p15:clr>
            <a:srgbClr val="F26B43"/>
          </p15:clr>
        </p15:guide>
        <p15:guide id="25" pos="483" userDrawn="1">
          <p15:clr>
            <a:srgbClr val="F26B43"/>
          </p15:clr>
        </p15:guide>
        <p15:guide id="27" orient="horz" pos="4178" userDrawn="1">
          <p15:clr>
            <a:srgbClr val="F26B43"/>
          </p15:clr>
        </p15:guide>
        <p15:guide id="28" orient="horz" pos="4042" userDrawn="1">
          <p15:clr>
            <a:srgbClr val="F26B43"/>
          </p15:clr>
        </p15:guide>
        <p15:guide id="29" pos="1958" userDrawn="1">
          <p15:clr>
            <a:srgbClr val="F26B43"/>
          </p15:clr>
        </p15:guide>
        <p15:guide id="30" pos="3931" userDrawn="1">
          <p15:clr>
            <a:srgbClr val="F26B43"/>
          </p15:clr>
        </p15:guide>
        <p15:guide id="31" pos="3749" userDrawn="1">
          <p15:clr>
            <a:srgbClr val="F26B43"/>
          </p15:clr>
        </p15:guide>
        <p15:guide id="32" orient="horz" pos="459" userDrawn="1">
          <p15:clr>
            <a:srgbClr val="F26B43"/>
          </p15:clr>
        </p15:guide>
        <p15:guide id="33" orient="horz" pos="3407" userDrawn="1">
          <p15:clr>
            <a:srgbClr val="F26B43"/>
          </p15:clr>
        </p15:guide>
        <p15:guide id="34" pos="7" userDrawn="1">
          <p15:clr>
            <a:srgbClr val="F26B43"/>
          </p15:clr>
        </p15:guide>
        <p15:guide id="35" pos="7680" userDrawn="1">
          <p15:clr>
            <a:srgbClr val="F26B43"/>
          </p15:clr>
        </p15:guide>
        <p15:guide id="36" pos="719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dansksportsmedicin.dk/virkningsmekanismer-og-kliniske-effekter-af-udspaendingsoevelser/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question-mark-question-help-2314107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peha@rcfm.dk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dertitel 5">
            <a:extLst>
              <a:ext uri="{FF2B5EF4-FFF2-40B4-BE49-F238E27FC236}">
                <a16:creationId xmlns:a16="http://schemas.microsoft.com/office/drawing/2014/main" id="{8A1494C7-CB7D-4006-9AD7-BE4EC788A5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916" y="3454400"/>
            <a:ext cx="8785225" cy="348779"/>
          </a:xfrm>
        </p:spPr>
        <p:txBody>
          <a:bodyPr/>
          <a:lstStyle/>
          <a:p>
            <a:r>
              <a:rPr lang="da-DK" dirty="0"/>
              <a:t>Behandling og træning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CCB1437-2820-43DD-8D52-598AA7EC8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916" y="2524759"/>
            <a:ext cx="8785225" cy="1002181"/>
          </a:xfrm>
        </p:spPr>
        <p:txBody>
          <a:bodyPr>
            <a:normAutofit/>
          </a:bodyPr>
          <a:lstStyle/>
          <a:p>
            <a:r>
              <a:rPr lang="da-DK" dirty="0"/>
              <a:t>SPINAL MUSKELATROFI</a:t>
            </a:r>
          </a:p>
        </p:txBody>
      </p:sp>
    </p:spTree>
    <p:extLst>
      <p:ext uri="{BB962C8B-B14F-4D97-AF65-F5344CB8AC3E}">
        <p14:creationId xmlns:p14="http://schemas.microsoft.com/office/powerpoint/2010/main" val="1468481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B71A9821-FB0F-B4F1-FC01-C472CAEA76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a-DK" dirty="0"/>
              <a:t>Tidlig diagnosticering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6BA8419C-725C-F5F9-E823-FD4C20FE42D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a-DK" dirty="0"/>
              <a:t> </a:t>
            </a: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15A691BF-1900-488C-D6BC-0882070E64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a-DK" dirty="0"/>
              <a:t>1/1-23:</a:t>
            </a:r>
          </a:p>
          <a:p>
            <a:r>
              <a:rPr lang="da-DK" dirty="0"/>
              <a:t>Test for SMA kom med i hælprøven ved nyfødte</a:t>
            </a:r>
          </a:p>
          <a:p>
            <a:r>
              <a:rPr lang="da-DK" dirty="0"/>
              <a:t>Medfører diagnosticering præsymptomatisk og mulighed for tidlig behandling</a:t>
            </a:r>
          </a:p>
          <a:p>
            <a:r>
              <a:rPr lang="da-DK" dirty="0"/>
              <a:t>Børnene bliver bedre, men ikke symptomfri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06204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38CA6607-E9E0-56EF-2ED4-12D5241270B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a-DK" dirty="0"/>
              <a:t>Træning med SMA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E74AB78-56B8-E839-4B49-8C366255BC5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a-DK" dirty="0"/>
              <a:t>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7E6DCBE-5A8D-A5F5-7184-E3FD38E0908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/>
              <a:t>Anbefaling:</a:t>
            </a:r>
          </a:p>
          <a:p>
            <a:r>
              <a:rPr lang="da-DK" dirty="0"/>
              <a:t>Alle børn med SMA anbefales at træne 30 min dagligt</a:t>
            </a:r>
          </a:p>
          <a:p>
            <a:r>
              <a:rPr lang="da-DK" dirty="0"/>
              <a:t>Træningen kan bestå af mange forskellige elementer, og kan være hos fysioterapeut eller i den almindelige dagligdag.</a:t>
            </a:r>
          </a:p>
          <a:p>
            <a:r>
              <a:rPr lang="da-DK" dirty="0"/>
              <a:t>Aktiviteter som ståstativ, motorisk leg i børnehaven, mundmotoriske øvelser, finmotorisk opgaver, kan også medregnes som træning</a:t>
            </a:r>
          </a:p>
          <a:p>
            <a:r>
              <a:rPr lang="da-DK" dirty="0"/>
              <a:t>Vigtigt at træningen varieres og er alsidig</a:t>
            </a:r>
          </a:p>
        </p:txBody>
      </p:sp>
    </p:spTree>
    <p:extLst>
      <p:ext uri="{BB962C8B-B14F-4D97-AF65-F5344CB8AC3E}">
        <p14:creationId xmlns:p14="http://schemas.microsoft.com/office/powerpoint/2010/main" val="447345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00FA3439-4F70-3C5E-E1DC-C9DBD0624A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a-DK" dirty="0"/>
              <a:t>Træningstemaer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7119D02-5372-B053-6EEE-0C4E40F32F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a-DK" dirty="0"/>
              <a:t>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F0F280D-572A-1D00-B933-840EB59C584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Balance / stabilitet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Kondition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Styrke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Udspænding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Motoriske milepæle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(sociale kompetencer)</a:t>
            </a:r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4E17C2F9-1E95-E7B4-712A-2FDBCDD40FD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72271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2CD5A3D9-ED41-2AB7-176D-145CAC3A2DD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a-DK" dirty="0"/>
              <a:t>Balance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49FD056-026F-C181-1EB5-4B5E05AD18A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a-DK" dirty="0"/>
              <a:t>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FDAA11A-B2CD-CD19-C05A-A2BB33EF3F6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Stående / siddende afhængig af barnets niveau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Vedligeholdelse af siddende/stående/gående stilling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Statisk og i bevægelse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90901CE1-6B82-2E15-7BED-76A64AC0596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94071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Video 16" descr="Krystal bassin, vand">
            <a:extLst>
              <a:ext uri="{FF2B5EF4-FFF2-40B4-BE49-F238E27FC236}">
                <a16:creationId xmlns:a16="http://schemas.microsoft.com/office/drawing/2014/main" id="{9DC36752-83EE-C855-9192-7CA3899B9C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8157" r="19348"/>
          <a:stretch/>
        </p:blipFill>
        <p:spPr>
          <a:xfrm>
            <a:off x="6240463" y="728663"/>
            <a:ext cx="5184775" cy="4679950"/>
          </a:xfrm>
          <a:prstGeom prst="rect">
            <a:avLst/>
          </a:prstGeom>
          <a:noFill/>
        </p:spPr>
      </p:pic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703F0052-6D2D-11AF-EB51-B2B8A55F027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6763" y="1193800"/>
            <a:ext cx="5473701" cy="75075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a-DK" dirty="0"/>
              <a:t>Kondition</a:t>
            </a:r>
            <a:endParaRPr lang="da-DK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31FF02D-72B8-BA3F-0694-9ACF9ABF072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6764" y="728663"/>
            <a:ext cx="5475440" cy="211137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63DFCAD-61DF-6AA4-533D-73B49C0DD17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9564" y="1971395"/>
            <a:ext cx="5181976" cy="369280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Få pulsen op – blive forpustet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Cykel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Svømning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5025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623DEA29-05DD-680E-9AB6-0A9C0E09C0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6763" y="1193800"/>
            <a:ext cx="5473701" cy="75075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a-DK" dirty="0"/>
              <a:t>Styrke</a:t>
            </a:r>
            <a:endParaRPr lang="da-DK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363128A-A03D-CE8A-7C73-CB368C0E3DB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6764" y="728663"/>
            <a:ext cx="5475440" cy="211137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8222B3B-666F-499A-20BB-558359CCEC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9564" y="1971395"/>
            <a:ext cx="5181976" cy="369280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Funktionel træning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Få gentagelser, mange pauser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Brug af egen kropsvægt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0951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B45DEA47-9251-24E4-4A15-1C01E01F21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a-DK" dirty="0"/>
              <a:t>Udspænding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9206D70B-E974-71A6-0BCC-4BCA31978BE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a-DK" dirty="0"/>
              <a:t> </a:t>
            </a: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81B2A286-04B7-B755-1B3B-9DFABF3CEA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Vigtig for </a:t>
            </a:r>
            <a:r>
              <a:rPr lang="da-DK" dirty="0" err="1"/>
              <a:t>ledbevægeligheden</a:t>
            </a:r>
            <a:endParaRPr lang="da-DK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 err="1"/>
              <a:t>Udspændning</a:t>
            </a:r>
            <a:r>
              <a:rPr lang="da-DK" dirty="0"/>
              <a:t> øger bevægeligheden og har smertedæmpende effekt: </a:t>
            </a:r>
            <a:r>
              <a:rPr lang="da-DK" dirty="0">
                <a:hlinkClick r:id="rId2"/>
              </a:rPr>
              <a:t>Virkningsmekanismer og kliniske effekter af </a:t>
            </a:r>
            <a:r>
              <a:rPr lang="da-DK" dirty="0" err="1">
                <a:hlinkClick r:id="rId2"/>
              </a:rPr>
              <a:t>udspændingsøvelser</a:t>
            </a:r>
            <a:r>
              <a:rPr lang="da-DK" dirty="0">
                <a:hlinkClick r:id="rId2"/>
              </a:rPr>
              <a:t> – Dansk Sportsmedicin</a:t>
            </a:r>
            <a:endParaRPr lang="da-DK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Obs. stramme led og </a:t>
            </a:r>
            <a:r>
              <a:rPr lang="da-DK" dirty="0" err="1"/>
              <a:t>hypermobile</a:t>
            </a:r>
            <a:r>
              <a:rPr lang="da-DK" dirty="0"/>
              <a:t> led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Minimum 2 gange dagligt, 10 min ad gangen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Ståstativ/stående stilling vigtig for ryg, ben, kredsløb, </a:t>
            </a:r>
            <a:r>
              <a:rPr lang="da-DK" dirty="0" err="1"/>
              <a:t>armfunktion</a:t>
            </a:r>
            <a:r>
              <a:rPr lang="da-DK" dirty="0"/>
              <a:t>, fordøjelse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Hjælpere/forældre kan instrueres</a:t>
            </a:r>
          </a:p>
        </p:txBody>
      </p:sp>
    </p:spTree>
    <p:extLst>
      <p:ext uri="{BB962C8B-B14F-4D97-AF65-F5344CB8AC3E}">
        <p14:creationId xmlns:p14="http://schemas.microsoft.com/office/powerpoint/2010/main" val="289892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F73AFB06-2043-BC5E-10AA-9C50FFE1F8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a-DK" dirty="0"/>
              <a:t>Motoriske milepæle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F8B9E25-1E7C-FD05-B095-FAEB7706D7C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A1571E9-B5E5-DD19-7178-5D6373DA015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Lad træningen være præget af den naturlige udvikling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Undgå at springe for hurtigt videre – barnet skal tids nok blive siddende/stående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Brug hjælpemidler, når barnets sociale liv kræver det (stol, </a:t>
            </a:r>
            <a:r>
              <a:rPr lang="da-DK" dirty="0" err="1"/>
              <a:t>elstol</a:t>
            </a:r>
            <a:r>
              <a:rPr lang="da-DK" dirty="0"/>
              <a:t>, ståstativ, ganghjælpemiddel)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46239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A14C2688-C664-4855-5EC3-FF0A1F7E4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a-DK" dirty="0"/>
              <a:t>Sociale kompetencer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E4E434A-54B7-D8E5-BF5C-5A61534879E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8557631-3127-BFB7-A35A-DF46A354F8B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Vigtigt at træne de sociale kompetencer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Al energi må ikke gå med fysisk træning – der skal være overskud til lektier, leg, spise, sove, være barn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Kombinere fysisk med socialt? Kan man træne sammen med andre?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Lege med ting, der er sjovt for alle, men som er træning for barnet med SMA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Krav og opdragelse – forvent </a:t>
            </a:r>
            <a:r>
              <a:rPr lang="da-DK"/>
              <a:t>et voksenliv med BPA</a:t>
            </a:r>
            <a:endParaRPr lang="da-DK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51108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AED377E0-99F4-F6AF-DF99-CC50D4C633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a-DK" dirty="0"/>
              <a:t>Træningsdosering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F5A5406-6A3D-B403-ABB9-6ADB02A596D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A609112-259A-FE5C-3148-1EAEB37D5FD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Det er ikke farligt at træne – de må det hele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Vigtigt at blive udfordret som andre børn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Undgå mange gentagelser, men stop, når du kan se, at udførslen bliver sjusket eller barnet virker træt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Træn i barnets nærmeste udviklingszone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Husk at det skal være sjovt – barnet skal gå til fysioterapi hele sit liv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Tag mange pauser, hvis det er nødvendigt</a:t>
            </a:r>
          </a:p>
        </p:txBody>
      </p:sp>
    </p:spTree>
    <p:extLst>
      <p:ext uri="{BB962C8B-B14F-4D97-AF65-F5344CB8AC3E}">
        <p14:creationId xmlns:p14="http://schemas.microsoft.com/office/powerpoint/2010/main" val="263158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86C0DC3C-C683-4E42-9B1C-3BE0CD063E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a-DK" dirty="0"/>
              <a:t>Agenda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A560AC5-4BB5-45FC-AC58-ECF37D99627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a-DK" dirty="0"/>
              <a:t>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D1D6AC9-A60F-4CAE-88A9-1B408B859BF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Hvem er RCFM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Hvad er SMA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Medicin til SMA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Træning med SMA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9077532E-1FB4-923C-D123-2C3D96C6F1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3124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377EE983-A4BF-D12F-B827-CFFFBD83E4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a-DK" dirty="0"/>
              <a:t>Fortsat vigtigt at tænke på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B2A705C-41CA-B980-64B8-8DCA1508087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a-DK" dirty="0"/>
              <a:t>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F07AD5C-CAD5-8AF7-0AD7-073CC89F3E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Korrekt positionering for at forebygge rygskævhed</a:t>
            </a:r>
          </a:p>
          <a:p>
            <a:pPr marL="1143000" lvl="1" indent="-457200"/>
            <a:r>
              <a:rPr lang="da-DK" dirty="0"/>
              <a:t>Behov for korset?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Aflastende hjælpemidler for at spare på kræfterne og kunne følge med kammeraterne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Respirationshjælp kommer tidligt (forebyggende)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331216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ladsholder til billede 13" descr="Et billede, der indeholder Røntgenbilleder, Medicinsk radiologi, radiologi, røntgenfotografering&#10;&#10;Automatisk genereret beskrivelse">
            <a:extLst>
              <a:ext uri="{FF2B5EF4-FFF2-40B4-BE49-F238E27FC236}">
                <a16:creationId xmlns:a16="http://schemas.microsoft.com/office/drawing/2014/main" id="{87CC8337-D172-7B86-5581-0A7D254D1649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766763" y="1228043"/>
            <a:ext cx="5184775" cy="3681190"/>
          </a:xfrm>
          <a:prstGeom prst="rect">
            <a:avLst/>
          </a:prstGeom>
          <a:noFill/>
        </p:spPr>
      </p:pic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D6268B52-6DE0-C2CC-2A98-403A23226F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0461" y="1174750"/>
            <a:ext cx="5437189" cy="75075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a-DK" dirty="0"/>
              <a:t>Ryg</a:t>
            </a:r>
            <a:endParaRPr lang="da-DK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B2EB9A2-AB00-50FF-4414-6AC84AC104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0461" y="728663"/>
            <a:ext cx="5184775" cy="219024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BF728D75-2E8D-FA76-37F0-E47C298E41A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3261" y="1950900"/>
            <a:ext cx="5181976" cy="3848238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Risiko for rygskævhed stadig aktuel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Forekommer ofte højt </a:t>
            </a:r>
            <a:r>
              <a:rPr lang="da-DK" dirty="0" err="1"/>
              <a:t>thoracalt</a:t>
            </a:r>
            <a:endParaRPr lang="da-DK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Følgevirkning af siddende stilling?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Lav muskelkraft og omgivelsernes behov for at komme op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44832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 descr="Et billede, der indeholder tegneserie, clipart, kunst">
            <a:extLst>
              <a:ext uri="{FF2B5EF4-FFF2-40B4-BE49-F238E27FC236}">
                <a16:creationId xmlns:a16="http://schemas.microsoft.com/office/drawing/2014/main" id="{439E91BB-D880-7003-A8B1-BDEAD7365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92875" y="728663"/>
            <a:ext cx="4679950" cy="4679950"/>
          </a:xfrm>
          <a:prstGeom prst="rect">
            <a:avLst/>
          </a:prstGeom>
          <a:noFill/>
        </p:spPr>
      </p:pic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4992E8EE-380A-9549-DB7D-518148F2B62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6763" y="1193800"/>
            <a:ext cx="5473701" cy="75075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a-DK" dirty="0"/>
              <a:t>Spørgsmål?</a:t>
            </a:r>
            <a:endParaRPr lang="da-DK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969402A-CCE0-D022-7C91-120E9635602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6764" y="728663"/>
            <a:ext cx="5475440" cy="211137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DA0A5076-075E-512A-53CE-4231927F6CA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9564" y="1971395"/>
            <a:ext cx="5181976" cy="3692805"/>
          </a:xfrm>
        </p:spPr>
        <p:txBody>
          <a:bodyPr/>
          <a:lstStyle/>
          <a:p>
            <a:r>
              <a:rPr lang="en-US" dirty="0" err="1"/>
              <a:t>Kontaktoplysninger</a:t>
            </a:r>
            <a:r>
              <a:rPr lang="en-US" dirty="0"/>
              <a:t>:</a:t>
            </a:r>
          </a:p>
          <a:p>
            <a:r>
              <a:rPr lang="en-US" dirty="0"/>
              <a:t>Pernille Diemer Hansen</a:t>
            </a:r>
          </a:p>
          <a:p>
            <a:r>
              <a:rPr lang="en-US" dirty="0">
                <a:hlinkClick r:id="rId4"/>
              </a:rPr>
              <a:t>peha@rcfm.dk</a:t>
            </a:r>
            <a:endParaRPr lang="en-US" dirty="0"/>
          </a:p>
          <a:p>
            <a:r>
              <a:rPr lang="en-US" dirty="0"/>
              <a:t>22 65 24 98</a:t>
            </a:r>
          </a:p>
        </p:txBody>
      </p:sp>
    </p:spTree>
    <p:extLst>
      <p:ext uri="{BB962C8B-B14F-4D97-AF65-F5344CB8AC3E}">
        <p14:creationId xmlns:p14="http://schemas.microsoft.com/office/powerpoint/2010/main" val="1094949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D1222D88-B498-F970-6B0E-82CBF02FC69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a-DK" dirty="0"/>
              <a:t>Hvem er RCFM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E7614BD-34A9-6313-BCFD-CBB945D579D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FAFD04B-9DBC-21B8-CEB0-FB301F354B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20000"/>
          </a:bodyPr>
          <a:lstStyle/>
          <a:p>
            <a:pPr lvl="1"/>
            <a:r>
              <a:rPr lang="da-DK" dirty="0"/>
              <a:t>Oprettet af Muskelsvindfonden i 1976</a:t>
            </a:r>
          </a:p>
          <a:p>
            <a:pPr lvl="1"/>
            <a:r>
              <a:rPr lang="da-DK" dirty="0"/>
              <a:t>Landsdækkende konsulentfunktion – sundhedsloven § 79 - overenskomst med regionerne</a:t>
            </a:r>
          </a:p>
          <a:p>
            <a:pPr lvl="1"/>
            <a:r>
              <a:rPr lang="da-DK" dirty="0"/>
              <a:t>Ca. 3400 henviste personer med </a:t>
            </a:r>
            <a:r>
              <a:rPr lang="da-DK" dirty="0" err="1"/>
              <a:t>neuromuskulær</a:t>
            </a:r>
            <a:r>
              <a:rPr lang="da-DK" dirty="0"/>
              <a:t> sygdom/ALS</a:t>
            </a:r>
          </a:p>
          <a:p>
            <a:pPr lvl="1"/>
            <a:r>
              <a:rPr lang="da-DK" dirty="0"/>
              <a:t>Ca. 180 personer med SMA</a:t>
            </a:r>
          </a:p>
          <a:p>
            <a:pPr lvl="1"/>
            <a:r>
              <a:rPr lang="da-DK" dirty="0"/>
              <a:t>Ca. 40 ansatte: fysioterapeuter, læger, ergoterapeuter, sygeplejersker, psykologer, socialrådgivere, koordinatorer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33509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62EDBF1E-7760-00AC-6813-B47147B688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a-DK" dirty="0"/>
              <a:t>Hvad tilbyder RCFM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9CF8F1C-6C88-6069-F451-29550A70B95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0D6A217-41FA-FD23-C0E3-DFC8A8DE69D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Fysisk status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Hjemmebesøg, Konsulentrapporter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Møder (skoler/børnehaver/institutioner)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Undervisning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Kurser (familie- </a:t>
            </a:r>
            <a:r>
              <a:rPr kumimoji="0" lang="da-DK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pårørerende</a:t>
            </a: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Samtaler (Læge-, socialrådgiver-, psykolog-)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Tilpasning af siddestilling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Forskning- udvikling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2274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BEB4A947-9B85-7B7A-CAD0-7C761D2856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6763" y="1193800"/>
            <a:ext cx="5473701" cy="75075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a-DK" dirty="0"/>
              <a:t>Hvad er SMA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F9A7711-AE6F-5B96-DC1D-8B4CA447EC0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6764" y="728663"/>
            <a:ext cx="5475440" cy="211137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A50846A-BC58-D245-B0EC-4CC04FC376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9564" y="1778001"/>
            <a:ext cx="5181976" cy="3886200"/>
          </a:xfrm>
        </p:spPr>
        <p:txBody>
          <a:bodyPr>
            <a:normAutofit fontScale="70000" lnSpcReduction="20000"/>
          </a:bodyPr>
          <a:lstStyle/>
          <a:p>
            <a:r>
              <a:rPr lang="da-DK" dirty="0"/>
              <a:t>Progressiv degenerering og tab af nerveceller i rygmarven (motoriske </a:t>
            </a:r>
            <a:r>
              <a:rPr lang="da-DK" dirty="0" err="1"/>
              <a:t>forhornsceller</a:t>
            </a:r>
            <a:r>
              <a:rPr lang="da-DK" dirty="0"/>
              <a:t>)</a:t>
            </a:r>
          </a:p>
          <a:p>
            <a:r>
              <a:rPr lang="da-DK" dirty="0"/>
              <a:t>Tab af muskelkraft</a:t>
            </a:r>
          </a:p>
          <a:p>
            <a:r>
              <a:rPr lang="da-DK" dirty="0"/>
              <a:t>Debut – fra fødsel til ungdom</a:t>
            </a:r>
          </a:p>
          <a:p>
            <a:r>
              <a:rPr lang="da-DK" dirty="0"/>
              <a:t>Muskelsvaghed er </a:t>
            </a:r>
          </a:p>
          <a:p>
            <a:pPr lvl="1"/>
            <a:r>
              <a:rPr lang="da-DK" dirty="0"/>
              <a:t>symmetrisk</a:t>
            </a:r>
          </a:p>
          <a:p>
            <a:pPr lvl="1"/>
            <a:r>
              <a:rPr lang="da-DK" dirty="0"/>
              <a:t>proksimale mm &gt; distale mm</a:t>
            </a:r>
          </a:p>
          <a:p>
            <a:pPr lvl="1"/>
            <a:r>
              <a:rPr lang="da-DK" dirty="0"/>
              <a:t>Ben mere påvirkede end arme</a:t>
            </a:r>
          </a:p>
          <a:p>
            <a:pPr lvl="1"/>
            <a:r>
              <a:rPr lang="da-DK" dirty="0"/>
              <a:t>progressiv over tid</a:t>
            </a:r>
          </a:p>
          <a:p>
            <a:pPr lvl="1"/>
            <a:r>
              <a:rPr lang="da-DK" dirty="0"/>
              <a:t>Normal kognitiv udvikling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8ABB817F-5E58-393B-1B84-01512322F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157" y="1117085"/>
            <a:ext cx="5012776" cy="481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8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89143ABE-050A-4FD0-9260-C7FD57B3A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0461" y="1174750"/>
            <a:ext cx="5437189" cy="750750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E69EAF0-3C1C-50AB-3F49-240B5BDA38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0461" y="728663"/>
            <a:ext cx="5184775" cy="219024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6" name="Pladsholder til indhold 5" descr="Et billede, der indeholder diagram, tekst, linje/række, skærmbillede&#10;&#10;Automatisk genereret beskrivelse">
            <a:extLst>
              <a:ext uri="{FF2B5EF4-FFF2-40B4-BE49-F238E27FC236}">
                <a16:creationId xmlns:a16="http://schemas.microsoft.com/office/drawing/2014/main" id="{C0F026FA-69FC-4FD8-2E14-C74FA5864C8A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766763" y="1303868"/>
            <a:ext cx="5184775" cy="3488266"/>
          </a:xfrm>
          <a:prstGeom prst="rect">
            <a:avLst/>
          </a:prstGeom>
          <a:noFill/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71C43AB-CC04-220D-1C1E-A46E338303D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3261" y="1950900"/>
            <a:ext cx="5181976" cy="3848238"/>
          </a:xfrm>
        </p:spPr>
        <p:txBody>
          <a:bodyPr>
            <a:normAutofit/>
          </a:bodyPr>
          <a:lstStyle/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Kromosom 5 </a:t>
            </a:r>
          </a:p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SMN1 gen</a:t>
            </a:r>
          </a:p>
          <a:p>
            <a:pPr marL="685800" marR="0" lvl="1" indent="-228600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SMN protein – vigtigt for motor neuronerne</a:t>
            </a:r>
          </a:p>
          <a:p>
            <a:pPr marL="685800" marR="0" lvl="1" indent="-228600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SMN protein mangel                          degeneration/død af nerveceller</a:t>
            </a:r>
          </a:p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SMN2 gen (kopi) </a:t>
            </a:r>
          </a:p>
          <a:p>
            <a:pPr marL="685800" marR="0" lvl="1" indent="-228600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”erstatning-SMN-protein” </a:t>
            </a:r>
          </a:p>
          <a:p>
            <a:pPr marL="685800" marR="0" lvl="1" indent="-228600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1-4 kopier (de fleste raske har to kopier)</a:t>
            </a:r>
          </a:p>
          <a:p>
            <a:pPr marL="685800" marR="0" lvl="1" indent="-228600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Autosomal</a:t>
            </a: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recessiv</a:t>
            </a:r>
          </a:p>
          <a:p>
            <a:pPr>
              <a:lnSpc>
                <a:spcPct val="100000"/>
              </a:lnSpc>
            </a:pPr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447678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2016D0B5-6E3B-4C87-B2CA-2100410A7C92}"/>
              </a:ext>
            </a:extLst>
          </p:cNvPr>
          <p:cNvSpPr/>
          <p:nvPr/>
        </p:nvSpPr>
        <p:spPr>
          <a:xfrm>
            <a:off x="962525" y="2337766"/>
            <a:ext cx="3007895" cy="344579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16E91D9-2425-4B93-BFD7-15941DA293F4}"/>
              </a:ext>
            </a:extLst>
          </p:cNvPr>
          <p:cNvSpPr/>
          <p:nvPr/>
        </p:nvSpPr>
        <p:spPr>
          <a:xfrm>
            <a:off x="5613735" y="2417216"/>
            <a:ext cx="3007895" cy="344579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98F063F-839F-4B3E-B6BB-B47C705B4FB1}"/>
              </a:ext>
            </a:extLst>
          </p:cNvPr>
          <p:cNvSpPr/>
          <p:nvPr/>
        </p:nvSpPr>
        <p:spPr>
          <a:xfrm>
            <a:off x="3150267" y="2393059"/>
            <a:ext cx="3007895" cy="344579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B5E40DB-98D1-41ED-A9F9-20A517C16422}"/>
              </a:ext>
            </a:extLst>
          </p:cNvPr>
          <p:cNvSpPr/>
          <p:nvPr/>
        </p:nvSpPr>
        <p:spPr>
          <a:xfrm>
            <a:off x="8301791" y="2417216"/>
            <a:ext cx="3007895" cy="3505158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CEBCAEA6-7091-47EA-855C-80D1CB85C99F}"/>
              </a:ext>
            </a:extLst>
          </p:cNvPr>
          <p:cNvSpPr txBox="1"/>
          <p:nvPr/>
        </p:nvSpPr>
        <p:spPr>
          <a:xfrm>
            <a:off x="1583267" y="2864113"/>
            <a:ext cx="14050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b="1" dirty="0"/>
              <a:t>SMA I</a:t>
            </a:r>
          </a:p>
          <a:p>
            <a:pPr algn="ctr"/>
            <a:r>
              <a:rPr lang="da-DK" b="1" dirty="0"/>
              <a:t>Ikke sidde</a:t>
            </a:r>
          </a:p>
          <a:p>
            <a:pPr algn="ctr"/>
            <a:r>
              <a:rPr lang="da-DK" dirty="0"/>
              <a:t>Slap</a:t>
            </a:r>
          </a:p>
          <a:p>
            <a:pPr algn="ctr"/>
            <a:r>
              <a:rPr lang="da-DK" dirty="0"/>
              <a:t>Respiration</a:t>
            </a:r>
          </a:p>
          <a:p>
            <a:pPr algn="ctr"/>
            <a:r>
              <a:rPr lang="da-DK" dirty="0" err="1"/>
              <a:t>Hostekraft</a:t>
            </a:r>
            <a:endParaRPr lang="da-DK" dirty="0"/>
          </a:p>
          <a:p>
            <a:pPr algn="ctr"/>
            <a:r>
              <a:rPr lang="da-DK" dirty="0"/>
              <a:t>Synke</a:t>
            </a:r>
          </a:p>
          <a:p>
            <a:pPr algn="ctr"/>
            <a:endParaRPr lang="da-DK" dirty="0"/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21EFAB5D-6355-4864-9892-9046810098A8}"/>
              </a:ext>
            </a:extLst>
          </p:cNvPr>
          <p:cNvSpPr txBox="1"/>
          <p:nvPr/>
        </p:nvSpPr>
        <p:spPr>
          <a:xfrm>
            <a:off x="3970419" y="2777197"/>
            <a:ext cx="18047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b="1" dirty="0"/>
              <a:t>SMA II</a:t>
            </a:r>
          </a:p>
          <a:p>
            <a:pPr algn="ctr"/>
            <a:r>
              <a:rPr lang="da-DK" b="1" dirty="0"/>
              <a:t>Sidde /ingen gang</a:t>
            </a:r>
          </a:p>
          <a:p>
            <a:pPr algn="ctr"/>
            <a:r>
              <a:rPr lang="da-DK" dirty="0"/>
              <a:t>muskelslaphed</a:t>
            </a:r>
          </a:p>
          <a:p>
            <a:pPr algn="ctr"/>
            <a:r>
              <a:rPr lang="da-DK" dirty="0"/>
              <a:t>Respiration</a:t>
            </a:r>
          </a:p>
          <a:p>
            <a:pPr algn="ctr"/>
            <a:r>
              <a:rPr lang="da-DK" dirty="0" err="1"/>
              <a:t>Hostekraft</a:t>
            </a:r>
            <a:endParaRPr lang="da-DK" dirty="0"/>
          </a:p>
          <a:p>
            <a:pPr algn="ctr"/>
            <a:r>
              <a:rPr lang="da-DK" dirty="0" err="1"/>
              <a:t>Kontraktur</a:t>
            </a:r>
            <a:endParaRPr lang="da-DK" dirty="0"/>
          </a:p>
          <a:p>
            <a:pPr algn="ctr"/>
            <a:r>
              <a:rPr lang="da-DK" dirty="0" err="1"/>
              <a:t>skoliose</a:t>
            </a:r>
            <a:endParaRPr lang="da-DK" dirty="0"/>
          </a:p>
          <a:p>
            <a:pPr algn="ctr"/>
            <a:endParaRPr lang="da-DK" dirty="0"/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30CBD300-8A7F-4482-A1CC-7DF91DFA0BA9}"/>
              </a:ext>
            </a:extLst>
          </p:cNvPr>
          <p:cNvSpPr txBox="1"/>
          <p:nvPr/>
        </p:nvSpPr>
        <p:spPr>
          <a:xfrm>
            <a:off x="6414836" y="2784910"/>
            <a:ext cx="14056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b="1" dirty="0"/>
              <a:t>SMA III </a:t>
            </a:r>
          </a:p>
          <a:p>
            <a:pPr algn="ctr"/>
            <a:r>
              <a:rPr lang="da-DK" b="1" dirty="0"/>
              <a:t>Gang  </a:t>
            </a:r>
          </a:p>
          <a:p>
            <a:pPr algn="ctr"/>
            <a:r>
              <a:rPr lang="da-DK" b="1" dirty="0"/>
              <a:t> </a:t>
            </a:r>
            <a:r>
              <a:rPr lang="da-DK" dirty="0"/>
              <a:t>variabel muskelslaphed</a:t>
            </a:r>
          </a:p>
          <a:p>
            <a:pPr algn="ctr"/>
            <a:r>
              <a:rPr lang="da-DK" dirty="0" err="1"/>
              <a:t>Kontraktur</a:t>
            </a:r>
            <a:endParaRPr lang="da-DK" dirty="0"/>
          </a:p>
          <a:p>
            <a:pPr algn="ctr"/>
            <a:r>
              <a:rPr lang="da-DK" dirty="0" err="1"/>
              <a:t>Skoliose</a:t>
            </a:r>
            <a:endParaRPr lang="da-DK" dirty="0"/>
          </a:p>
          <a:p>
            <a:pPr algn="ctr"/>
            <a:r>
              <a:rPr lang="da-DK" dirty="0"/>
              <a:t>Gangophør</a:t>
            </a:r>
          </a:p>
          <a:p>
            <a:pPr algn="ctr"/>
            <a:endParaRPr lang="da-DK" dirty="0"/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57E03A18-A92E-43E5-8AC6-89F910E0C4B7}"/>
              </a:ext>
            </a:extLst>
          </p:cNvPr>
          <p:cNvSpPr txBox="1"/>
          <p:nvPr/>
        </p:nvSpPr>
        <p:spPr>
          <a:xfrm>
            <a:off x="9102893" y="2777197"/>
            <a:ext cx="13234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b="1" dirty="0"/>
              <a:t>SMA IV</a:t>
            </a:r>
          </a:p>
          <a:p>
            <a:pPr algn="ctr"/>
            <a:r>
              <a:rPr lang="da-DK" b="1" dirty="0"/>
              <a:t>Gang</a:t>
            </a:r>
          </a:p>
          <a:p>
            <a:pPr algn="ctr"/>
            <a:r>
              <a:rPr lang="da-DK" dirty="0"/>
              <a:t>Voksen-debut- </a:t>
            </a:r>
          </a:p>
          <a:p>
            <a:pPr algn="ctr"/>
            <a:endParaRPr lang="da-DK" dirty="0"/>
          </a:p>
          <a:p>
            <a:pPr algn="ctr"/>
            <a:r>
              <a:rPr lang="da-DK" dirty="0"/>
              <a:t>mildere form</a:t>
            </a:r>
          </a:p>
          <a:p>
            <a:pPr algn="ctr"/>
            <a:endParaRPr lang="da-DK" dirty="0"/>
          </a:p>
        </p:txBody>
      </p:sp>
      <p:sp>
        <p:nvSpPr>
          <p:cNvPr id="24" name="Pil: højre 23">
            <a:extLst>
              <a:ext uri="{FF2B5EF4-FFF2-40B4-BE49-F238E27FC236}">
                <a16:creationId xmlns:a16="http://schemas.microsoft.com/office/drawing/2014/main" id="{6858755E-BD62-4197-9D8A-6733433EEE20}"/>
              </a:ext>
            </a:extLst>
          </p:cNvPr>
          <p:cNvSpPr/>
          <p:nvPr/>
        </p:nvSpPr>
        <p:spPr>
          <a:xfrm>
            <a:off x="1357562" y="239396"/>
            <a:ext cx="9601200" cy="830179"/>
          </a:xfrm>
          <a:prstGeom prst="rightArrow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400" b="1" dirty="0">
                <a:solidFill>
                  <a:schemeClr val="tx1"/>
                </a:solidFill>
              </a:rPr>
              <a:t>Alder ved symptomdebut</a:t>
            </a:r>
            <a:r>
              <a:rPr lang="da-DK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3D6FDD7A-41FC-4F63-8B81-8277643D7013}"/>
              </a:ext>
            </a:extLst>
          </p:cNvPr>
          <p:cNvSpPr/>
          <p:nvPr/>
        </p:nvSpPr>
        <p:spPr>
          <a:xfrm>
            <a:off x="962525" y="1531104"/>
            <a:ext cx="2382254" cy="36527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0-6 </a:t>
            </a:r>
            <a:r>
              <a:rPr lang="da-DK" b="1" dirty="0" err="1">
                <a:solidFill>
                  <a:schemeClr val="tx1"/>
                </a:solidFill>
              </a:rPr>
              <a:t>mdr</a:t>
            </a:r>
            <a:endParaRPr lang="da-DK" b="1" dirty="0">
              <a:solidFill>
                <a:schemeClr val="tx1"/>
              </a:solidFill>
            </a:endParaRP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90C4A780-44D6-458F-A491-B8CFD3B1ACB8}"/>
              </a:ext>
            </a:extLst>
          </p:cNvPr>
          <p:cNvSpPr/>
          <p:nvPr/>
        </p:nvSpPr>
        <p:spPr>
          <a:xfrm>
            <a:off x="3392905" y="1550789"/>
            <a:ext cx="2382254" cy="36527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6-18 </a:t>
            </a:r>
            <a:r>
              <a:rPr lang="da-DK" b="1" dirty="0" err="1">
                <a:solidFill>
                  <a:schemeClr val="tx1"/>
                </a:solidFill>
              </a:rPr>
              <a:t>mdr</a:t>
            </a:r>
            <a:endParaRPr lang="da-DK" b="1" dirty="0">
              <a:solidFill>
                <a:schemeClr val="tx1"/>
              </a:solidFill>
            </a:endParaRP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6A099F7C-8476-421B-BDB5-F17410E6A9FD}"/>
              </a:ext>
            </a:extLst>
          </p:cNvPr>
          <p:cNvSpPr/>
          <p:nvPr/>
        </p:nvSpPr>
        <p:spPr>
          <a:xfrm>
            <a:off x="5823285" y="1560757"/>
            <a:ext cx="2382254" cy="36527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&gt;18 </a:t>
            </a:r>
            <a:r>
              <a:rPr lang="da-DK" b="1" dirty="0" err="1">
                <a:solidFill>
                  <a:schemeClr val="tx1"/>
                </a:solidFill>
              </a:rPr>
              <a:t>mdr</a:t>
            </a:r>
            <a:endParaRPr lang="da-DK" b="1" dirty="0">
              <a:solidFill>
                <a:schemeClr val="tx1"/>
              </a:solidFill>
            </a:endParaRP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D3F37B12-7077-49AF-B898-661754D2E997}"/>
              </a:ext>
            </a:extLst>
          </p:cNvPr>
          <p:cNvSpPr/>
          <p:nvPr/>
        </p:nvSpPr>
        <p:spPr>
          <a:xfrm>
            <a:off x="8301791" y="1560757"/>
            <a:ext cx="2382254" cy="36527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Voksen</a:t>
            </a:r>
          </a:p>
        </p:txBody>
      </p:sp>
      <p:sp>
        <p:nvSpPr>
          <p:cNvPr id="32" name="Tekstfelt 31">
            <a:extLst>
              <a:ext uri="{FF2B5EF4-FFF2-40B4-BE49-F238E27FC236}">
                <a16:creationId xmlns:a16="http://schemas.microsoft.com/office/drawing/2014/main" id="{F8744DAC-2D24-4C7E-A605-8D9DBD9F8206}"/>
              </a:ext>
            </a:extLst>
          </p:cNvPr>
          <p:cNvSpPr txBox="1"/>
          <p:nvPr/>
        </p:nvSpPr>
        <p:spPr>
          <a:xfrm>
            <a:off x="800104" y="6176826"/>
            <a:ext cx="112735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David C. 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Schorling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Astrid 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Pechmann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Janbernd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Kirschner. Advances in Treatment of Spinal Muscular Atrophy – New Phenotypes, New Challenges, New Implications for Care. J 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Neuromuscul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Dis. 2020; 7(1): 1–13</a:t>
            </a:r>
            <a:endParaRPr lang="da-D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a-DK" dirty="0"/>
          </a:p>
        </p:txBody>
      </p:sp>
      <p:sp>
        <p:nvSpPr>
          <p:cNvPr id="3" name="Pil: højre 2">
            <a:extLst>
              <a:ext uri="{FF2B5EF4-FFF2-40B4-BE49-F238E27FC236}">
                <a16:creationId xmlns:a16="http://schemas.microsoft.com/office/drawing/2014/main" id="{0FD70DE5-07D6-479F-9E0F-2B7A1B0315FB}"/>
              </a:ext>
            </a:extLst>
          </p:cNvPr>
          <p:cNvSpPr/>
          <p:nvPr/>
        </p:nvSpPr>
        <p:spPr>
          <a:xfrm>
            <a:off x="1664881" y="1026085"/>
            <a:ext cx="8761479" cy="441385"/>
          </a:xfrm>
          <a:prstGeom prst="rightArrow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S</a:t>
            </a:r>
            <a:r>
              <a:rPr lang="da-DK" dirty="0">
                <a:solidFill>
                  <a:schemeClr val="tx1"/>
                </a:solidFill>
              </a:rPr>
              <a:t>SMN2 kopier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33945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50BDB19-1E5D-95FA-8BE9-4B7573D862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a-DK" dirty="0"/>
              <a:t>Medicin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91E6E95B-D075-1010-89F7-549B823EDA3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a-DK" dirty="0"/>
              <a:t> </a:t>
            </a: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BE87ED1B-0FB9-D66B-AECF-07CB1114D8A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3 typer:</a:t>
            </a:r>
          </a:p>
          <a:p>
            <a:pPr marL="514350" indent="-514350">
              <a:buAutoNum type="arabicPeriod"/>
            </a:pPr>
            <a:r>
              <a:rPr lang="da-DK" dirty="0" err="1"/>
              <a:t>Zolgensma</a:t>
            </a:r>
            <a:r>
              <a:rPr lang="da-DK" dirty="0"/>
              <a:t>, genterapi</a:t>
            </a:r>
          </a:p>
          <a:p>
            <a:pPr marL="514350" indent="-514350">
              <a:buAutoNum type="arabicPeriod"/>
            </a:pPr>
            <a:r>
              <a:rPr lang="da-DK" dirty="0" err="1"/>
              <a:t>Spinraza</a:t>
            </a:r>
            <a:r>
              <a:rPr lang="da-DK" dirty="0"/>
              <a:t> , </a:t>
            </a:r>
            <a:r>
              <a:rPr lang="da-DK" dirty="0" err="1"/>
              <a:t>intratekal</a:t>
            </a:r>
            <a:r>
              <a:rPr lang="da-DK" dirty="0"/>
              <a:t> behandling</a:t>
            </a:r>
          </a:p>
          <a:p>
            <a:pPr marL="514350" indent="-514350">
              <a:buAutoNum type="arabicPeriod"/>
            </a:pPr>
            <a:r>
              <a:rPr lang="da-DK" dirty="0" err="1"/>
              <a:t>Evrysdi</a:t>
            </a:r>
            <a:r>
              <a:rPr lang="da-DK" dirty="0"/>
              <a:t> , oral behandling (anbefales som 1. valg)</a:t>
            </a:r>
          </a:p>
          <a:p>
            <a:endParaRPr lang="da-DK" dirty="0"/>
          </a:p>
          <a:p>
            <a:r>
              <a:rPr lang="da-DK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 tidligere behandlingsstart jo bedre!</a:t>
            </a:r>
            <a:endParaRPr lang="da-DK" sz="4000" b="1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10142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E4222A87-08C3-8D49-4328-C536A74F14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a-DK" dirty="0"/>
              <a:t>Virker det?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FCDF7D3-4E03-0211-13A2-85A8207EF5C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a-DK" dirty="0"/>
              <a:t>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365A6B5-3E1A-9AC2-251B-4250A8E5228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9562" y="1612491"/>
            <a:ext cx="8812588" cy="405171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r>
              <a:rPr lang="da-DK" b="1" dirty="0" err="1"/>
              <a:t>Audic</a:t>
            </a:r>
            <a:r>
              <a:rPr lang="da-DK" b="1" dirty="0"/>
              <a:t> et al. </a:t>
            </a:r>
            <a:r>
              <a:rPr lang="da-DK" b="1" dirty="0" err="1"/>
              <a:t>Orphanet</a:t>
            </a:r>
            <a:r>
              <a:rPr lang="da-DK" b="1" dirty="0"/>
              <a:t> Journal of Rare </a:t>
            </a:r>
            <a:r>
              <a:rPr lang="da-DK" b="1" dirty="0" err="1"/>
              <a:t>Diseases</a:t>
            </a:r>
            <a:r>
              <a:rPr lang="da-DK" b="1" dirty="0"/>
              <a:t> (2020) 15:148</a:t>
            </a:r>
          </a:p>
          <a:p>
            <a:pPr marL="0" indent="0">
              <a:buNone/>
            </a:pPr>
            <a:r>
              <a:rPr lang="da-DK" dirty="0"/>
              <a:t>123 børn med SMA 1 og 2 blev </a:t>
            </a:r>
            <a:r>
              <a:rPr lang="da-DK" dirty="0" err="1"/>
              <a:t>us</a:t>
            </a:r>
            <a:r>
              <a:rPr lang="da-DK" dirty="0"/>
              <a:t> efter ét års behandling med </a:t>
            </a:r>
            <a:r>
              <a:rPr lang="da-DK" dirty="0" err="1"/>
              <a:t>Nusinersen</a:t>
            </a:r>
            <a:r>
              <a:rPr lang="da-DK" dirty="0"/>
              <a:t>/</a:t>
            </a:r>
            <a:r>
              <a:rPr lang="da-DK" dirty="0" err="1"/>
              <a:t>Spinraza</a:t>
            </a:r>
            <a:r>
              <a:rPr lang="da-DK" dirty="0"/>
              <a:t>.</a:t>
            </a:r>
          </a:p>
          <a:p>
            <a:r>
              <a:rPr lang="da-DK" dirty="0"/>
              <a:t>Generelt en forbedring i motorisk funktion (HINE, CHOP INTEND, MFM) : Hovedkontrol, sidde, rulle, kravle, stå</a:t>
            </a:r>
          </a:p>
          <a:p>
            <a:r>
              <a:rPr lang="da-DK" dirty="0"/>
              <a:t>Ingen opnåede gangfunktion</a:t>
            </a:r>
          </a:p>
          <a:p>
            <a:r>
              <a:rPr lang="da-DK" dirty="0"/>
              <a:t>Ingen forskel i behov for ernærings- og respiratorisk støtte </a:t>
            </a:r>
          </a:p>
          <a:p>
            <a:endParaRPr lang="da-DK" dirty="0"/>
          </a:p>
          <a:p>
            <a:r>
              <a:rPr lang="da-DK" dirty="0"/>
              <a:t>Ingen forældre oplevede forværring; 52% oplevede en stor forbedring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4736545"/>
      </p:ext>
    </p:extLst>
  </p:cSld>
  <p:clrMapOvr>
    <a:masterClrMapping/>
  </p:clrMapOvr>
</p:sld>
</file>

<file path=ppt/theme/theme1.xml><?xml version="1.0" encoding="utf-8"?>
<a:theme xmlns:a="http://schemas.openxmlformats.org/drawingml/2006/main" name="Indholdsslides">
  <a:themeElements>
    <a:clrScheme name="RCFM Tema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08E2"/>
      </a:accent1>
      <a:accent2>
        <a:srgbClr val="FFA940"/>
      </a:accent2>
      <a:accent3>
        <a:srgbClr val="00A5FF"/>
      </a:accent3>
      <a:accent4>
        <a:srgbClr val="3CF0FF"/>
      </a:accent4>
      <a:accent5>
        <a:srgbClr val="00BAA5"/>
      </a:accent5>
      <a:accent6>
        <a:srgbClr val="006D61"/>
      </a:accent6>
      <a:hlink>
        <a:srgbClr val="0008D9"/>
      </a:hlink>
      <a:folHlink>
        <a:srgbClr val="001F5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67751_RCFM_Powerpoint_skabelon_r3" id="{0A3BAA82-7499-B04F-9DCA-7A734633267B}" vid="{A95B4B86-34D4-9E4B-B9E8-5D1119BEE5E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customXsn xmlns="http://schemas.microsoft.com/office/2006/metadata/customXsn">
  <xsnLocation>https://muskelsvindfonden.sharepoint.com/:w:/r/sites/Rcfm/FXDrev/FORSKNING%20OG%20UDVIKLING/Kommunikation/Logo,%20skabeloner%20og%20designguide/Papirlinje/67751_RCFM_Word_skabelon_template_r4_FINAL.docx?d=w5547e5c882cb431baf9367a6c8188497&amp;csf=1&amp;web=1</xsnLocation>
  <cached>False</cached>
  <openByDefault>True</openByDefault>
  <xsnScope>https://muskelsvindfonden.sharepoint.com/sites/Rcfm/FXDrev</xsnScope>
</customXsn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RCFM Wordskabelon" ma:contentTypeID="0x010100927A5083F0E0514D84802224B4AD54D5" ma:contentTypeVersion="35" ma:contentTypeDescription="Opret et nyt Word dokument" ma:contentTypeScope="" ma:versionID="71abd7afc67c9baaaab5d8c2358e65b0">
  <xsd:schema xmlns:xsd="http://www.w3.org/2001/XMLSchema" xmlns:xs="http://www.w3.org/2001/XMLSchema" xmlns:p="http://schemas.microsoft.com/office/2006/metadata/properties" xmlns:ns1="http://schemas.microsoft.com/sharepoint/v3" xmlns:ns2="f9b76f1e-5bb7-4017-a4f6-cab0ceba622a" xmlns:ns3="93f585c1-16af-464a-b6d1-30bab0ec10e2" targetNamespace="http://schemas.microsoft.com/office/2006/metadata/properties" ma:root="true" ma:fieldsID="cb685c67077d5e5c38f01a7014970a60" ns1:_="" ns2:_="" ns3:_="">
    <xsd:import namespace="http://schemas.microsoft.com/sharepoint/v3"/>
    <xsd:import namespace="f9b76f1e-5bb7-4017-a4f6-cab0ceba622a"/>
    <xsd:import namespace="93f585c1-16af-464a-b6d1-30bab0ec10e2"/>
    <xsd:element name="properties">
      <xsd:complexType>
        <xsd:sequence>
          <xsd:element name="documentManagement">
            <xsd:complexType>
              <xsd:all>
                <xsd:element ref="ns2:M_x00f8_dedato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Egenskaber for Unified Compliance Policy" ma:hidden="true" ma:internalName="_ip_UnifiedCompliancePolicyProperties" ma:readOnly="false">
      <xsd:simpleType>
        <xsd:restriction base="dms:Note"/>
      </xsd:simpleType>
    </xsd:element>
    <xsd:element name="_ip_UnifiedCompliancePolicyUIAction" ma:index="19" nillable="true" ma:displayName="Handling for Unified Compliance Policy-grænseflad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b76f1e-5bb7-4017-a4f6-cab0ceba622a" elementFormDefault="qualified">
    <xsd:import namespace="http://schemas.microsoft.com/office/2006/documentManagement/types"/>
    <xsd:import namespace="http://schemas.microsoft.com/office/infopath/2007/PartnerControls"/>
    <xsd:element name="M_x00f8_dedato" ma:index="4" nillable="true" ma:displayName="Mødedato" ma:format="DateOnly" ma:indexed="true" ma:internalName="M_x00f8_dedato" ma:readOnly="false">
      <xsd:simpleType>
        <xsd:restriction base="dms:DateTime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Billedmærker" ma:readOnly="false" ma:fieldId="{5cf76f15-5ced-4ddc-b409-7134ff3c332f}" ma:taxonomyMulti="true" ma:sspId="57925d4a-79c3-46d3-8cf8-3a6ad390f7c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f585c1-16af-464a-b6d1-30bab0ec10e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Indholdstype"/>
        <xsd:element ref="dc:title" minOccurs="0" maxOccurs="1" ma:index="3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M_x00f8_dedato xmlns="f9b76f1e-5bb7-4017-a4f6-cab0ceba622a" xsi:nil="true"/>
    <SharedWithUsers xmlns="93f585c1-16af-464a-b6d1-30bab0ec10e2">
      <UserInfo>
        <DisplayName>Lene Busk</DisplayName>
        <AccountId>39</AccountId>
        <AccountType/>
      </UserInfo>
      <UserInfo>
        <DisplayName>Sabina Nikolajevic-Pujic</DisplayName>
        <AccountId>51</AccountId>
        <AccountType/>
      </UserInfo>
    </SharedWithUsers>
    <lcf76f155ced4ddcb4097134ff3c332f xmlns="f9b76f1e-5bb7-4017-a4f6-cab0ceba622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4ED8C9F-CD36-477C-B453-00D16C641361}">
  <ds:schemaRefs>
    <ds:schemaRef ds:uri="http://schemas.microsoft.com/office/2006/metadata/customXsn"/>
  </ds:schemaRefs>
</ds:datastoreItem>
</file>

<file path=customXml/itemProps2.xml><?xml version="1.0" encoding="utf-8"?>
<ds:datastoreItem xmlns:ds="http://schemas.openxmlformats.org/officeDocument/2006/customXml" ds:itemID="{A1D7F84F-4139-4830-A1E0-2C7DE4D89B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9b76f1e-5bb7-4017-a4f6-cab0ceba622a"/>
    <ds:schemaRef ds:uri="93f585c1-16af-464a-b6d1-30bab0ec10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2CED39C-57DF-4204-8B41-FF25C7C71912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3C2495EC-E2C6-4327-962C-32D1E43FB8AE}">
  <ds:schemaRefs>
    <ds:schemaRef ds:uri="http://schemas.microsoft.com/sharepoint/v3"/>
    <ds:schemaRef ds:uri="http://purl.org/dc/terms/"/>
    <ds:schemaRef ds:uri="http://schemas.microsoft.com/office/2006/documentManagement/types"/>
    <ds:schemaRef ds:uri="f9b76f1e-5bb7-4017-a4f6-cab0ceba622a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93f585c1-16af-464a-b6d1-30bab0ec10e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67751_RCFM_Powerpoint_skabelon_r3_FINAL (2)</Template>
  <TotalTime>5703</TotalTime>
  <Words>1086</Words>
  <Application>Microsoft Office PowerPoint</Application>
  <PresentationFormat>Widescreen</PresentationFormat>
  <Paragraphs>188</Paragraphs>
  <Slides>22</Slides>
  <Notes>1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22</vt:i4>
      </vt:variant>
    </vt:vector>
  </HeadingPairs>
  <TitlesOfParts>
    <vt:vector size="25" baseType="lpstr">
      <vt:lpstr>Arial</vt:lpstr>
      <vt:lpstr>Calibri</vt:lpstr>
      <vt:lpstr>Indholdsslides</vt:lpstr>
      <vt:lpstr>SPINAL MUSKELATROFI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Pernille Diemer Hansen</dc:creator>
  <cp:lastModifiedBy>Pernille Diemer Hansen</cp:lastModifiedBy>
  <cp:revision>1</cp:revision>
  <dcterms:created xsi:type="dcterms:W3CDTF">2024-03-14T13:43:08Z</dcterms:created>
  <dcterms:modified xsi:type="dcterms:W3CDTF">2024-03-25T07:59:09Z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0x010100927A5083F0E0514D84802224B4AD54D5</vt:lpwstr>
  </property>
  <property fmtid="{D5CDD505-2E9C-101B-9397-08002B2CF9AE}" pid="3" name="j0c71ffa2c98440a83dde97e2f3583e9">
    <vt:lpwstr>Indsamlingsafdelingen|c5079649-19b6-44d0-9c1b-03881f2d5020</vt:lpwstr>
  </property>
  <property fmtid="{D5CDD505-2E9C-101B-9397-08002B2CF9AE}" pid="4" name="TaxCatchAll">
    <vt:lpwstr>1;#Ej årsrelateret|eb7dedae-2c3e-4ac8-9121-0a98cc1edc36;#6;#Indsamlingsafdelingen|c5079649-19b6-44d0-9c1b-03881f2d5020</vt:lpwstr>
  </property>
  <property fmtid="{D5CDD505-2E9C-101B-9397-08002B2CF9AE}" pid="5" name="f2ec0813722248d68dbdb616c02c9d87">
    <vt:lpwstr>Ej årsrelateret|eb7dedae-2c3e-4ac8-9121-0a98cc1edc36</vt:lpwstr>
  </property>
  <property fmtid="{D5CDD505-2E9C-101B-9397-08002B2CF9AE}" pid="6" name="Team/Enheder">
    <vt:lpwstr>6;#Indsamlingsafdelingen|c5079649-19b6-44d0-9c1b-03881f2d5020</vt:lpwstr>
  </property>
  <property fmtid="{D5CDD505-2E9C-101B-9397-08002B2CF9AE}" pid="7" name="Årstal">
    <vt:lpwstr>1;#Ej årsrelateret|eb7dedae-2c3e-4ac8-9121-0a98cc1edc36</vt:lpwstr>
  </property>
  <property fmtid="{D5CDD505-2E9C-101B-9397-08002B2CF9AE}" pid="8" name="Kunde">
    <vt:lpwstr/>
  </property>
  <property fmtid="{D5CDD505-2E9C-101B-9397-08002B2CF9AE}" pid="9" name="bc2aaa3832b3485aa9146414911af85a">
    <vt:lpwstr/>
  </property>
  <property fmtid="{D5CDD505-2E9C-101B-9397-08002B2CF9AE}" pid="10" name="Projekt_x002F_Event">
    <vt:lpwstr/>
  </property>
  <property fmtid="{D5CDD505-2E9C-101B-9397-08002B2CF9AE}" pid="11" name="bc9936da496441568c92e85e0d258e64">
    <vt:lpwstr/>
  </property>
  <property fmtid="{D5CDD505-2E9C-101B-9397-08002B2CF9AE}" pid="12" name="Dokument_x0020_Katagori">
    <vt:lpwstr/>
  </property>
  <property fmtid="{D5CDD505-2E9C-101B-9397-08002B2CF9AE}" pid="13" name="Dokument_x0020_Type">
    <vt:lpwstr/>
  </property>
  <property fmtid="{D5CDD505-2E9C-101B-9397-08002B2CF9AE}" pid="14" name="d663dcd27f5f47caa1795f69ebedfbf7">
    <vt:lpwstr/>
  </property>
  <property fmtid="{D5CDD505-2E9C-101B-9397-08002B2CF9AE}" pid="15" name="ife84068ce204da5833eb45a2e00745b">
    <vt:lpwstr/>
  </property>
  <property fmtid="{D5CDD505-2E9C-101B-9397-08002B2CF9AE}" pid="16" name="Projekt/Event">
    <vt:lpwstr/>
  </property>
  <property fmtid="{D5CDD505-2E9C-101B-9397-08002B2CF9AE}" pid="17" name="Dokument Type">
    <vt:lpwstr/>
  </property>
  <property fmtid="{D5CDD505-2E9C-101B-9397-08002B2CF9AE}" pid="18" name="Dokument Katagori">
    <vt:lpwstr/>
  </property>
  <property fmtid="{D5CDD505-2E9C-101B-9397-08002B2CF9AE}" pid="19" name="MediaServiceImageTags">
    <vt:lpwstr/>
  </property>
</Properties>
</file>