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74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35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FCE6CF-92F6-4BA4-B56F-5142C6DC509D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E209F5-06A8-4960-850F-BE3F6B511F4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81758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21A64A-8E6A-F6D6-B777-B8EA7E6E44B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>
            <a:extLst>
              <a:ext uri="{FF2B5EF4-FFF2-40B4-BE49-F238E27FC236}">
                <a16:creationId xmlns:a16="http://schemas.microsoft.com/office/drawing/2014/main" id="{0DD30EA7-74F7-1CEE-DF87-30B8FCB4D49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>
            <a:extLst>
              <a:ext uri="{FF2B5EF4-FFF2-40B4-BE49-F238E27FC236}">
                <a16:creationId xmlns:a16="http://schemas.microsoft.com/office/drawing/2014/main" id="{A5317504-971E-322A-A3EE-40BDC30860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Begrundelse for ændring:</a:t>
            </a:r>
            <a:endParaRPr lang="da-DK" sz="1200" dirty="0"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a-DK" sz="1200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Ønsker ensretning af udvalg.  Bedre mulighed for styring. </a:t>
            </a:r>
            <a:endParaRPr lang="da-DK" sz="1050" dirty="0"/>
          </a:p>
          <a:p>
            <a:endParaRPr lang="da-DK" dirty="0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1D10BB42-D6C8-00BE-B6DD-02E4219E637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24B49C-2DBF-4536-9D99-860C029A7469}" type="slidenum">
              <a:rPr lang="da-DK" smtClean="0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29616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703890C-F1A0-CAF9-00AB-EC4DDB5BDCD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D6B34D1C-EAB6-1F66-FC2D-7AB0950EA2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00180F1-8A07-2891-6FDA-CB6176706A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44C7A25-7CB7-2531-4102-6B25CB2F43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CC68AD6F-1B4D-5E53-1A9C-5A0F6AEAF2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162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F900546-7FF0-0650-05A8-BB6B51C52B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5D73D306-224A-00C8-A903-68AB831034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650CBBAB-12D9-B9B9-2FA0-18695C6D5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0223ACB-2B8A-8E4B-8ACB-3F8822333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9822074-0974-0B32-03BD-D383D371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4022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EA1FC007-050B-763D-1E56-6F64596217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6DE50128-C88C-2558-CDD9-DA59B1303C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EAA572B-5A3B-AAB9-D74D-996DB92D3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B87DB47-D2AE-3FF4-6A56-97F22FDC6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4C8538DF-B18D-5A59-9C4C-CE4AF2B24D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1333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484061-6F11-D591-3F7C-B9E9145FD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0A34549-6D37-33E8-ABEB-DECF2A7481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3F4C0C3E-8698-0F34-A700-0DC7C4CC97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BE23BDA-D4B4-55C2-B25C-2D4B7DFD52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BFE6AFA-9CC6-323D-4484-F6FBF90D0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02894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B6CBB6-0133-FBB6-9DB3-174BC0AC0A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DBB4596F-9F3B-574D-3FEF-D34BA1825E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6BB9C0D-C15B-DCAE-BC62-0702E15C2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7EDA8D5-E45C-09DB-ED29-C0E92421E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A65E038-020A-3373-9350-DCC572217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4801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5E7207-C381-AC32-0298-5F72D38F5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C9AD1DC-C482-027C-E068-23766CA7DC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D3354A6-92A2-103C-B567-7F8112A8DC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6B33E3A-274E-958A-80AD-7C32CAA5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5F6AD691-12C8-4D2F-6C19-330C72CC4D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1E5A9B-0A9C-E891-B1B6-592806E6E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5338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6B1604-48D2-503A-E4CB-65DEB3734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83236590-625E-BDF8-7A6D-CE115D2B3E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F96B81F3-6F01-BC5D-2FAC-BBC1AF4743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0E857F00-A5CF-929B-EA27-15865E3DD8A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57676978-C849-E2F1-2ED0-57C70242C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EC2F86E9-C649-B174-ECF7-18E338437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8C52758B-29B1-1DF3-20C1-9173F0DD3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8BA4880-6070-89D4-4FB1-3E6055512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09607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925A11-97F4-28A1-2C21-17897E341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BD37CB81-87B2-2A0E-3E27-03AF48CA39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F61D29AD-B291-A383-BFF9-C7E08266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80E1269B-7B4E-35D3-77D1-E954587B0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75931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11C07571-3787-08DF-FB27-1D5988432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FFD76662-14C9-6D5B-E99B-CD0D225BB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632F9341-4B5D-EB66-649B-3654CF0BB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20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3495ED-3F58-2540-1265-8D80A1E65C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A0296E22-A5DC-208D-4E75-1C47C5261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D5520846-2B9C-893B-BA4C-8FF080952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7925B90-A229-8314-DEE9-50958AEC28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B110383-478F-21F1-17E5-6EB87D866E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325B6F87-F0FE-98AA-111A-968456081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117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A75550-C4DA-4817-7A96-26E76F212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0BEF6D1A-0FA4-E15F-D4D1-C4CBD79FB2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683E3153-C429-860A-AA0A-D2718B7297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6A91E235-25C0-02C0-D383-77D353298A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5B835C5-383E-E362-868E-D0E11AEBD1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767F92C8-9B61-38D0-B6B8-5B6AB6F76E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97048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4C22AFAB-B1BC-4B2D-FF99-4E8E5DC1F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CA1C9DEB-738B-FD59-485C-0569EFD76B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22014B2-0F38-357E-8A23-FEE102684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143F68B-F466-4DBA-A783-5CEF35E55DC8}" type="datetimeFigureOut">
              <a:rPr lang="da-DK" smtClean="0"/>
              <a:t>21-03-2025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E63AA79-5EFB-EFDB-F658-1F6F684B84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20E17275-CA27-2E3F-7D66-FDEF39DF5A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1DF1AA4-8B95-4D7F-BBAD-3A45CB74508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4815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21F64B-D0A6-4B33-E42C-07B2E925C1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713240-8789-23F0-61CD-2BF025E69D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"/>
            <a:ext cx="10515600" cy="1041400"/>
          </a:xfrm>
        </p:spPr>
        <p:txBody>
          <a:bodyPr/>
          <a:lstStyle/>
          <a:p>
            <a:r>
              <a:rPr lang="da-NG" dirty="0"/>
              <a:t>Forslag til vedtægtsændring </a:t>
            </a:r>
          </a:p>
        </p:txBody>
      </p:sp>
      <p:sp>
        <p:nvSpPr>
          <p:cNvPr id="3" name="Tekstfelt 2">
            <a:extLst>
              <a:ext uri="{FF2B5EF4-FFF2-40B4-BE49-F238E27FC236}">
                <a16:creationId xmlns:a16="http://schemas.microsoft.com/office/drawing/2014/main" id="{40EA549F-B8ED-92D8-A035-661EBB86D9B4}"/>
              </a:ext>
            </a:extLst>
          </p:cNvPr>
          <p:cNvSpPr txBox="1"/>
          <p:nvPr/>
        </p:nvSpPr>
        <p:spPr>
          <a:xfrm>
            <a:off x="984250" y="1149351"/>
            <a:ext cx="5111749" cy="57408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Aktuel vedtægt: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b="1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7.3 </a:t>
            </a: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Bestyrelsen har ansvar for at varetage Dansk Selskab for Pædiatrisk Fysioterapis almindelige anliggender.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Bestyrelsen har desuden ansvar for: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· I samarbejde med udpeget webredaktør at bestyre DSPFs hjemmeside og platform på sociale medier. At bestyre betyder at opdatere, holde liv i, samt bruge denne som </a:t>
            </a:r>
            <a:r>
              <a:rPr lang="da-DK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kommunikationsforum</a:t>
            </a: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· At der i bestyrelsen udpeges kontaktpersoner for nedsatte udvalg under DSPF.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solidFill>
                  <a:srgbClr val="92D05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· At der udgives et medlemsblad enten i elektronisk- eller i papirform, såfremt der er en redaktion bestående af mindst 4 menige medlemmer. Det juridiske ansvar for indhold ligger hos redaktionens kontaktperson i bestyrelsen.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dirty="0"/>
              <a:t>At referatet af generalforsamlingen kan ses på Dansk Selskab for Pædiatrisk Fysioterapis hjemmeside</a:t>
            </a:r>
            <a:endParaRPr lang="da-DK" sz="1600" kern="100" dirty="0">
              <a:solidFill>
                <a:srgbClr val="92D05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a-DK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Tekstfelt 3">
            <a:extLst>
              <a:ext uri="{FF2B5EF4-FFF2-40B4-BE49-F238E27FC236}">
                <a16:creationId xmlns:a16="http://schemas.microsoft.com/office/drawing/2014/main" id="{52CE5274-8C23-C334-A399-274AA8B916D4}"/>
              </a:ext>
            </a:extLst>
          </p:cNvPr>
          <p:cNvSpPr txBox="1"/>
          <p:nvPr/>
        </p:nvSpPr>
        <p:spPr>
          <a:xfrm>
            <a:off x="6273800" y="1149351"/>
            <a:ext cx="5022849" cy="6443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Forslag: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b="1" dirty="0"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7</a:t>
            </a:r>
            <a:r>
              <a:rPr lang="da-DK" sz="1600" b="1" dirty="0"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.3 </a:t>
            </a: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Bestyrelsen har ansvar for at varetage Dansk Selskab for Pædiatrisk Fysioterapis almindelige anliggender.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Bestyrelsen har desuden ansvar for: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· I samarbejde med udpeget webredaktør at bestyre DSPFs hjemmeside og platform på sociale medier. At bestyre betyder at opdatere, holde liv i, samt bruge denne som </a:t>
            </a:r>
            <a:r>
              <a:rPr lang="da-DK" sz="1600" kern="1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kommunikationsforum</a:t>
            </a: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· At der i bestyrelsen udpeges kontaktpersoner for nedsatte udvalg under DSPF.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· </a:t>
            </a:r>
            <a:r>
              <a:rPr lang="da-DK" sz="1600" dirty="0">
                <a:solidFill>
                  <a:srgbClr val="92D050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At de nedskrevne kommissorier for subspecialer, AFA, redaktionen og bestyrelsen følges af de involverede parter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da-DK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· </a:t>
            </a:r>
            <a:r>
              <a:rPr lang="da-DK" sz="1600" dirty="0"/>
              <a:t>At referatet af generalforsamlingen kan ses på Dansk Selskab for Pædiatrisk Fysioterapis hjemmeside</a:t>
            </a:r>
            <a:endParaRPr lang="da-DK" sz="1600" kern="100" dirty="0">
              <a:solidFill>
                <a:srgbClr val="92D050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da-DK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endParaRPr lang="da-DK" sz="20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860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238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Cambria</vt:lpstr>
      <vt:lpstr>Office-tema</vt:lpstr>
      <vt:lpstr>Forslag til vedtægtsændring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Marianne Schack</dc:creator>
  <cp:lastModifiedBy>Marianne Schack</cp:lastModifiedBy>
  <cp:revision>1</cp:revision>
  <dcterms:created xsi:type="dcterms:W3CDTF">2025-03-21T15:43:15Z</dcterms:created>
  <dcterms:modified xsi:type="dcterms:W3CDTF">2025-03-21T15:43:39Z</dcterms:modified>
</cp:coreProperties>
</file>